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3" r:id="rId6"/>
    <p:sldId id="264" r:id="rId7"/>
    <p:sldId id="262" r:id="rId8"/>
    <p:sldId id="266" r:id="rId9"/>
    <p:sldId id="267" r:id="rId10"/>
    <p:sldId id="271" r:id="rId11"/>
    <p:sldId id="268" r:id="rId12"/>
    <p:sldId id="269" r:id="rId13"/>
    <p:sldId id="270" r:id="rId14"/>
    <p:sldId id="272" r:id="rId15"/>
    <p:sldId id="273" r:id="rId16"/>
    <p:sldId id="274" r:id="rId17"/>
    <p:sldId id="288" r:id="rId18"/>
    <p:sldId id="275" r:id="rId19"/>
    <p:sldId id="276" r:id="rId20"/>
    <p:sldId id="277" r:id="rId21"/>
    <p:sldId id="278" r:id="rId22"/>
    <p:sldId id="289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2" r:id="rId33"/>
    <p:sldId id="293" r:id="rId34"/>
    <p:sldId id="290" r:id="rId35"/>
    <p:sldId id="261" r:id="rId36"/>
    <p:sldId id="294" r:id="rId37"/>
    <p:sldId id="291" r:id="rId3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1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Country 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Unemployed</c:v>
                </c:pt>
                <c:pt idx="1">
                  <c:v>Retired</c:v>
                </c:pt>
                <c:pt idx="2">
                  <c:v>Active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60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Unemp. Benefits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Country 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Country 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802184"/>
        <c:axId val="119805320"/>
      </c:barChart>
      <c:catAx>
        <c:axId val="11980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805320"/>
        <c:crosses val="autoZero"/>
        <c:auto val="1"/>
        <c:lblAlgn val="ctr"/>
        <c:lblOffset val="100"/>
        <c:noMultiLvlLbl val="0"/>
      </c:catAx>
      <c:valAx>
        <c:axId val="11980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80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Unemp. Benefits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Country A</c:v>
                </c:pt>
                <c:pt idx="2">
                  <c:v>Country 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Country A</c:v>
                </c:pt>
                <c:pt idx="2">
                  <c:v>Country 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</c:v>
                </c:pt>
                <c:pt idx="2">
                  <c:v>40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802576"/>
        <c:axId val="119805712"/>
      </c:barChart>
      <c:catAx>
        <c:axId val="11980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805712"/>
        <c:crosses val="autoZero"/>
        <c:auto val="1"/>
        <c:lblAlgn val="ctr"/>
        <c:lblOffset val="100"/>
        <c:noMultiLvlLbl val="0"/>
      </c:catAx>
      <c:valAx>
        <c:axId val="11980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80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898948296172"/>
          <c:y val="2.1394954541429288E-2"/>
          <c:w val="0.79013204914165935"/>
          <c:h val="0.80237744266021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Fed A+B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Unemp. Benefits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Fed A+B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808456"/>
        <c:axId val="287268736"/>
      </c:barChart>
      <c:catAx>
        <c:axId val="11980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7268736"/>
        <c:crosses val="autoZero"/>
        <c:auto val="1"/>
        <c:lblAlgn val="ctr"/>
        <c:lblOffset val="100"/>
        <c:noMultiLvlLbl val="0"/>
      </c:catAx>
      <c:valAx>
        <c:axId val="287268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980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Mid-Term Unemp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Country A</c:v>
                </c:pt>
                <c:pt idx="2">
                  <c:v>Country 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15.5</c:v>
                </c:pt>
                <c:pt idx="2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L-term unemp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Country A</c:v>
                </c:pt>
                <c:pt idx="2">
                  <c:v>Country 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21.5</c:v>
                </c:pt>
                <c:pt idx="2">
                  <c:v>44.5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Country A</c:v>
                </c:pt>
                <c:pt idx="2">
                  <c:v>Country 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63</c:v>
                </c:pt>
                <c:pt idx="2">
                  <c:v>40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563680"/>
        <c:axId val="288558584"/>
      </c:barChart>
      <c:catAx>
        <c:axId val="28856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558584"/>
        <c:crosses val="autoZero"/>
        <c:auto val="1"/>
        <c:lblAlgn val="ctr"/>
        <c:lblOffset val="100"/>
        <c:noMultiLvlLbl val="0"/>
      </c:catAx>
      <c:valAx>
        <c:axId val="28855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56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11571791168503"/>
          <c:y val="3.6038923901171888E-2"/>
          <c:w val="0.79013204914165935"/>
          <c:h val="0.80237744266021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Mid-term unemp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Fed A+B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Fed A+B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84.5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563288"/>
        <c:axId val="288560544"/>
      </c:barChart>
      <c:catAx>
        <c:axId val="288563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560544"/>
        <c:crosses val="autoZero"/>
        <c:auto val="1"/>
        <c:lblAlgn val="ctr"/>
        <c:lblOffset val="100"/>
        <c:noMultiLvlLbl val="0"/>
      </c:catAx>
      <c:valAx>
        <c:axId val="28856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8856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1CB71-4CC8-4F04-AACE-5EE7B5672459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1B9578D1-601B-47BA-9180-7692D5A53F48}">
      <dgm:prSet phldrT="[Text]"/>
      <dgm:spPr/>
      <dgm:t>
        <a:bodyPr/>
        <a:lstStyle/>
        <a:p>
          <a:r>
            <a:rPr lang="fr-BE" dirty="0" err="1" smtClean="0"/>
            <a:t>Lower</a:t>
          </a:r>
          <a:r>
            <a:rPr lang="fr-BE" dirty="0" smtClean="0"/>
            <a:t> </a:t>
          </a:r>
          <a:r>
            <a:rPr lang="fr-BE" dirty="0" err="1" smtClean="0"/>
            <a:t>level</a:t>
          </a:r>
          <a:endParaRPr lang="fr-BE" dirty="0"/>
        </a:p>
      </dgm:t>
    </dgm:pt>
    <dgm:pt modelId="{208AC3B7-E23C-4FD7-9355-2AD50698808B}" type="parTrans" cxnId="{E021F605-2FF6-44CA-8B6A-D07E6E49398A}">
      <dgm:prSet/>
      <dgm:spPr/>
      <dgm:t>
        <a:bodyPr/>
        <a:lstStyle/>
        <a:p>
          <a:endParaRPr lang="fr-BE"/>
        </a:p>
      </dgm:t>
    </dgm:pt>
    <dgm:pt modelId="{55F4F014-D55C-476C-A678-A980AFDA87FB}" type="sibTrans" cxnId="{E021F605-2FF6-44CA-8B6A-D07E6E49398A}">
      <dgm:prSet/>
      <dgm:spPr/>
      <dgm:t>
        <a:bodyPr/>
        <a:lstStyle/>
        <a:p>
          <a:endParaRPr lang="fr-BE"/>
        </a:p>
      </dgm:t>
    </dgm:pt>
    <dgm:pt modelId="{234F698E-6DDF-4F99-8E4B-97355EFE2F27}">
      <dgm:prSet phldrT="[Text]"/>
      <dgm:spPr/>
      <dgm:t>
        <a:bodyPr/>
        <a:lstStyle/>
        <a:p>
          <a:r>
            <a:rPr lang="fr-BE" dirty="0" err="1" smtClean="0"/>
            <a:t>Democratic</a:t>
          </a:r>
          <a:r>
            <a:rPr lang="fr-BE" dirty="0" smtClean="0"/>
            <a:t> participation</a:t>
          </a:r>
          <a:endParaRPr lang="fr-BE" dirty="0"/>
        </a:p>
      </dgm:t>
    </dgm:pt>
    <dgm:pt modelId="{D9609893-BAB7-4CB0-B694-E54D0FEDCF0D}" type="parTrans" cxnId="{B3ABDEBE-9811-4885-8AFC-3E45028CBC29}">
      <dgm:prSet/>
      <dgm:spPr/>
      <dgm:t>
        <a:bodyPr/>
        <a:lstStyle/>
        <a:p>
          <a:endParaRPr lang="fr-BE"/>
        </a:p>
      </dgm:t>
    </dgm:pt>
    <dgm:pt modelId="{010655A7-E343-413B-ABC8-53C1F7AF69F6}" type="sibTrans" cxnId="{B3ABDEBE-9811-4885-8AFC-3E45028CBC29}">
      <dgm:prSet/>
      <dgm:spPr/>
      <dgm:t>
        <a:bodyPr/>
        <a:lstStyle/>
        <a:p>
          <a:endParaRPr lang="fr-BE"/>
        </a:p>
      </dgm:t>
    </dgm:pt>
    <dgm:pt modelId="{3A47CD24-FAE4-4F12-A9A8-4FABA8AFDD03}">
      <dgm:prSet phldrT="[Text]"/>
      <dgm:spPr/>
      <dgm:t>
        <a:bodyPr/>
        <a:lstStyle/>
        <a:p>
          <a:r>
            <a:rPr lang="fr-BE" dirty="0" err="1" smtClean="0"/>
            <a:t>Higher</a:t>
          </a:r>
          <a:r>
            <a:rPr lang="fr-BE" dirty="0" smtClean="0"/>
            <a:t> </a:t>
          </a:r>
          <a:r>
            <a:rPr lang="fr-BE" dirty="0" err="1" smtClean="0"/>
            <a:t>level</a:t>
          </a:r>
          <a:endParaRPr lang="fr-BE" dirty="0"/>
        </a:p>
      </dgm:t>
    </dgm:pt>
    <dgm:pt modelId="{9AB1DF78-9885-49D2-BAF5-1701F2405DDF}" type="parTrans" cxnId="{E3DC6BA6-AB5A-4155-BE2A-A869A889973D}">
      <dgm:prSet/>
      <dgm:spPr/>
      <dgm:t>
        <a:bodyPr/>
        <a:lstStyle/>
        <a:p>
          <a:endParaRPr lang="fr-BE"/>
        </a:p>
      </dgm:t>
    </dgm:pt>
    <dgm:pt modelId="{B08A3475-07BA-42D7-9713-3B579C02AB82}" type="sibTrans" cxnId="{E3DC6BA6-AB5A-4155-BE2A-A869A889973D}">
      <dgm:prSet/>
      <dgm:spPr/>
      <dgm:t>
        <a:bodyPr/>
        <a:lstStyle/>
        <a:p>
          <a:endParaRPr lang="fr-BE"/>
        </a:p>
      </dgm:t>
    </dgm:pt>
    <dgm:pt modelId="{3E9B5C26-B20A-487E-BEFB-6505309B9EF2}">
      <dgm:prSet phldrT="[Text]"/>
      <dgm:spPr/>
      <dgm:t>
        <a:bodyPr/>
        <a:lstStyle/>
        <a:p>
          <a:r>
            <a:rPr lang="fr-BE" dirty="0" err="1" smtClean="0"/>
            <a:t>Interdependence</a:t>
          </a:r>
          <a:r>
            <a:rPr lang="fr-BE" dirty="0" smtClean="0"/>
            <a:t> of </a:t>
          </a:r>
          <a:r>
            <a:rPr lang="fr-BE" dirty="0" err="1" smtClean="0"/>
            <a:t>markets</a:t>
          </a:r>
          <a:endParaRPr lang="fr-BE" dirty="0"/>
        </a:p>
      </dgm:t>
    </dgm:pt>
    <dgm:pt modelId="{8F4E6846-3198-40D4-A930-FD39C38155E8}" type="parTrans" cxnId="{60D5D7B8-1ED9-485B-82C2-F499E23D0891}">
      <dgm:prSet/>
      <dgm:spPr/>
      <dgm:t>
        <a:bodyPr/>
        <a:lstStyle/>
        <a:p>
          <a:endParaRPr lang="fr-BE"/>
        </a:p>
      </dgm:t>
    </dgm:pt>
    <dgm:pt modelId="{6259CD2D-4725-4C9F-A956-BBF9FB77D1A0}" type="sibTrans" cxnId="{60D5D7B8-1ED9-485B-82C2-F499E23D0891}">
      <dgm:prSet/>
      <dgm:spPr/>
      <dgm:t>
        <a:bodyPr/>
        <a:lstStyle/>
        <a:p>
          <a:endParaRPr lang="fr-BE"/>
        </a:p>
      </dgm:t>
    </dgm:pt>
    <dgm:pt modelId="{714BD78A-D30E-4BEA-8013-87E23C6D1E64}">
      <dgm:prSet phldrT="[Text]"/>
      <dgm:spPr/>
      <dgm:t>
        <a:bodyPr/>
        <a:lstStyle/>
        <a:p>
          <a:r>
            <a:rPr lang="fr-BE" dirty="0" smtClean="0"/>
            <a:t>Economies of </a:t>
          </a:r>
          <a:r>
            <a:rPr lang="fr-BE" dirty="0" err="1" smtClean="0"/>
            <a:t>scale</a:t>
          </a:r>
          <a:endParaRPr lang="fr-BE" dirty="0"/>
        </a:p>
      </dgm:t>
    </dgm:pt>
    <dgm:pt modelId="{795756CC-7A3F-428B-9E58-8BEF9AF1148B}" type="parTrans" cxnId="{A4C96713-81DA-498F-86F2-4EE0CA652F0F}">
      <dgm:prSet/>
      <dgm:spPr/>
      <dgm:t>
        <a:bodyPr/>
        <a:lstStyle/>
        <a:p>
          <a:endParaRPr lang="fr-BE"/>
        </a:p>
      </dgm:t>
    </dgm:pt>
    <dgm:pt modelId="{F8B14876-8C7C-42B4-92CE-511EE15E26A0}" type="sibTrans" cxnId="{A4C96713-81DA-498F-86F2-4EE0CA652F0F}">
      <dgm:prSet/>
      <dgm:spPr/>
      <dgm:t>
        <a:bodyPr/>
        <a:lstStyle/>
        <a:p>
          <a:endParaRPr lang="fr-BE"/>
        </a:p>
      </dgm:t>
    </dgm:pt>
    <dgm:pt modelId="{60E6159F-DFD4-4759-9E11-17461460C204}">
      <dgm:prSet phldrT="[Text]"/>
      <dgm:spPr/>
      <dgm:t>
        <a:bodyPr/>
        <a:lstStyle/>
        <a:p>
          <a:r>
            <a:rPr lang="fr-BE" dirty="0" err="1" smtClean="0"/>
            <a:t>Better</a:t>
          </a:r>
          <a:r>
            <a:rPr lang="fr-BE" dirty="0" smtClean="0"/>
            <a:t> </a:t>
          </a:r>
          <a:r>
            <a:rPr lang="fr-BE" dirty="0" err="1" smtClean="0"/>
            <a:t>implementation</a:t>
          </a:r>
          <a:endParaRPr lang="fr-BE" dirty="0"/>
        </a:p>
      </dgm:t>
    </dgm:pt>
    <dgm:pt modelId="{2114DE17-96DC-47D1-BAC0-D5C4A9463A44}" type="parTrans" cxnId="{E80637A5-5D70-488C-84E9-D378606A6E34}">
      <dgm:prSet/>
      <dgm:spPr/>
      <dgm:t>
        <a:bodyPr/>
        <a:lstStyle/>
        <a:p>
          <a:endParaRPr lang="fr-BE"/>
        </a:p>
      </dgm:t>
    </dgm:pt>
    <dgm:pt modelId="{843B0FAE-7543-4AE9-B381-7D80EE58D1D5}" type="sibTrans" cxnId="{E80637A5-5D70-488C-84E9-D378606A6E34}">
      <dgm:prSet/>
      <dgm:spPr/>
      <dgm:t>
        <a:bodyPr/>
        <a:lstStyle/>
        <a:p>
          <a:endParaRPr lang="fr-BE"/>
        </a:p>
      </dgm:t>
    </dgm:pt>
    <dgm:pt modelId="{72B81E1F-E965-4A44-914E-033010BCC300}">
      <dgm:prSet phldrT="[Text]"/>
      <dgm:spPr/>
      <dgm:t>
        <a:bodyPr/>
        <a:lstStyle/>
        <a:p>
          <a:r>
            <a:rPr lang="fr-BE" dirty="0" smtClean="0"/>
            <a:t>Local </a:t>
          </a:r>
          <a:r>
            <a:rPr lang="fr-BE" dirty="0" err="1" smtClean="0"/>
            <a:t>particularities</a:t>
          </a:r>
          <a:endParaRPr lang="fr-BE" dirty="0"/>
        </a:p>
      </dgm:t>
    </dgm:pt>
    <dgm:pt modelId="{B4530589-98B7-43AC-B605-F65F28105217}" type="parTrans" cxnId="{D2A0BB56-A4BE-4E07-8A8A-BDD638483070}">
      <dgm:prSet/>
      <dgm:spPr/>
      <dgm:t>
        <a:bodyPr/>
        <a:lstStyle/>
        <a:p>
          <a:endParaRPr lang="fr-BE"/>
        </a:p>
      </dgm:t>
    </dgm:pt>
    <dgm:pt modelId="{7790657E-B5F8-4792-BB28-5C421EDCD1FE}" type="sibTrans" cxnId="{D2A0BB56-A4BE-4E07-8A8A-BDD638483070}">
      <dgm:prSet/>
      <dgm:spPr/>
      <dgm:t>
        <a:bodyPr/>
        <a:lstStyle/>
        <a:p>
          <a:endParaRPr lang="fr-BE"/>
        </a:p>
      </dgm:t>
    </dgm:pt>
    <dgm:pt modelId="{90B29FA8-3383-4918-835E-1C65633736F2}">
      <dgm:prSet phldrT="[Text]"/>
      <dgm:spPr/>
      <dgm:t>
        <a:bodyPr/>
        <a:lstStyle/>
        <a:p>
          <a:r>
            <a:rPr lang="fr-BE" dirty="0" err="1" smtClean="0"/>
            <a:t>Fairer</a:t>
          </a:r>
          <a:r>
            <a:rPr lang="fr-BE" dirty="0" smtClean="0"/>
            <a:t> </a:t>
          </a:r>
          <a:r>
            <a:rPr lang="fr-BE" dirty="0" err="1" smtClean="0"/>
            <a:t>general</a:t>
          </a:r>
          <a:r>
            <a:rPr lang="fr-BE" dirty="0" smtClean="0"/>
            <a:t> fiscal system</a:t>
          </a:r>
          <a:endParaRPr lang="fr-BE" dirty="0"/>
        </a:p>
      </dgm:t>
    </dgm:pt>
    <dgm:pt modelId="{FAD3A52E-DF6C-472F-98BE-0D280C533139}" type="parTrans" cxnId="{D6F57790-0078-43FD-A91A-B6A26FF2053C}">
      <dgm:prSet/>
      <dgm:spPr/>
      <dgm:t>
        <a:bodyPr/>
        <a:lstStyle/>
        <a:p>
          <a:endParaRPr lang="fr-BE"/>
        </a:p>
      </dgm:t>
    </dgm:pt>
    <dgm:pt modelId="{29EC73B4-23F1-40E0-B337-B248216F363B}" type="sibTrans" cxnId="{D6F57790-0078-43FD-A91A-B6A26FF2053C}">
      <dgm:prSet/>
      <dgm:spPr/>
      <dgm:t>
        <a:bodyPr/>
        <a:lstStyle/>
        <a:p>
          <a:endParaRPr lang="fr-BE"/>
        </a:p>
      </dgm:t>
    </dgm:pt>
    <dgm:pt modelId="{61DF8178-9578-4824-BCEC-E37F1F47E8F2}" type="pres">
      <dgm:prSet presAssocID="{2801CB71-4CC8-4F04-AACE-5EE7B567245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ADCFB8E-0026-4191-8A55-570D48B5A51D}" type="pres">
      <dgm:prSet presAssocID="{2801CB71-4CC8-4F04-AACE-5EE7B5672459}" presName="dummyMaxCanvas" presStyleCnt="0"/>
      <dgm:spPr/>
    </dgm:pt>
    <dgm:pt modelId="{2A25E63E-0211-4105-9E32-EF3A5EAADAF6}" type="pres">
      <dgm:prSet presAssocID="{2801CB71-4CC8-4F04-AACE-5EE7B5672459}" presName="parentComposite" presStyleCnt="0"/>
      <dgm:spPr/>
    </dgm:pt>
    <dgm:pt modelId="{73269145-A1C3-43DB-8437-38686841EF31}" type="pres">
      <dgm:prSet presAssocID="{2801CB71-4CC8-4F04-AACE-5EE7B567245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BE"/>
        </a:p>
      </dgm:t>
    </dgm:pt>
    <dgm:pt modelId="{59A85CE5-75B4-416A-B876-8983684D0146}" type="pres">
      <dgm:prSet presAssocID="{2801CB71-4CC8-4F04-AACE-5EE7B567245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BE"/>
        </a:p>
      </dgm:t>
    </dgm:pt>
    <dgm:pt modelId="{6EE95AB9-8535-405C-92D7-898E457BFCFF}" type="pres">
      <dgm:prSet presAssocID="{2801CB71-4CC8-4F04-AACE-5EE7B5672459}" presName="childrenComposite" presStyleCnt="0"/>
      <dgm:spPr/>
    </dgm:pt>
    <dgm:pt modelId="{F8CD4C90-A444-4EAC-B157-000F8028D11A}" type="pres">
      <dgm:prSet presAssocID="{2801CB71-4CC8-4F04-AACE-5EE7B5672459}" presName="dummyMaxCanvas_ChildArea" presStyleCnt="0"/>
      <dgm:spPr/>
    </dgm:pt>
    <dgm:pt modelId="{F82938C7-96C3-4009-89FC-F15D654A6D5F}" type="pres">
      <dgm:prSet presAssocID="{2801CB71-4CC8-4F04-AACE-5EE7B5672459}" presName="fulcrum" presStyleLbl="alignAccFollowNode1" presStyleIdx="2" presStyleCnt="4"/>
      <dgm:spPr/>
    </dgm:pt>
    <dgm:pt modelId="{DCB52249-31C9-458A-8922-601EC3780AE5}" type="pres">
      <dgm:prSet presAssocID="{2801CB71-4CC8-4F04-AACE-5EE7B5672459}" presName="balance_33" presStyleLbl="alignAccFollowNode1" presStyleIdx="3" presStyleCnt="4">
        <dgm:presLayoutVars>
          <dgm:bulletEnabled val="1"/>
        </dgm:presLayoutVars>
      </dgm:prSet>
      <dgm:spPr/>
    </dgm:pt>
    <dgm:pt modelId="{0F2AA95C-F0DF-469E-B400-5A2F1694271B}" type="pres">
      <dgm:prSet presAssocID="{2801CB71-4CC8-4F04-AACE-5EE7B5672459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C696A43-F6E4-4BF9-B6B3-FC8864F846C5}" type="pres">
      <dgm:prSet presAssocID="{2801CB71-4CC8-4F04-AACE-5EE7B5672459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1F81955-9D54-4BBD-9128-EFDFE88449AA}" type="pres">
      <dgm:prSet presAssocID="{2801CB71-4CC8-4F04-AACE-5EE7B5672459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9A978C7-9F66-453C-986C-50FC4684B9B2}" type="pres">
      <dgm:prSet presAssocID="{2801CB71-4CC8-4F04-AACE-5EE7B5672459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3C0F872-EB82-4BF9-BD2B-342E2E38DE1A}" type="pres">
      <dgm:prSet presAssocID="{2801CB71-4CC8-4F04-AACE-5EE7B5672459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69C763F-F9C6-4ADB-8AE4-1EFD13196B85}" type="pres">
      <dgm:prSet presAssocID="{2801CB71-4CC8-4F04-AACE-5EE7B5672459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211DA5B-CEEA-4BB1-92F9-60325771EFDA}" type="presOf" srcId="{2801CB71-4CC8-4F04-AACE-5EE7B5672459}" destId="{61DF8178-9578-4824-BCEC-E37F1F47E8F2}" srcOrd="0" destOrd="0" presId="urn:microsoft.com/office/officeart/2005/8/layout/balance1"/>
    <dgm:cxn modelId="{60D5D7B8-1ED9-485B-82C2-F499E23D0891}" srcId="{3A47CD24-FAE4-4F12-A9A8-4FABA8AFDD03}" destId="{3E9B5C26-B20A-487E-BEFB-6505309B9EF2}" srcOrd="1" destOrd="0" parTransId="{8F4E6846-3198-40D4-A930-FD39C38155E8}" sibTransId="{6259CD2D-4725-4C9F-A956-BBF9FB77D1A0}"/>
    <dgm:cxn modelId="{26EFBD20-6C75-4263-89AD-CE87D9324454}" type="presOf" srcId="{90B29FA8-3383-4918-835E-1C65633736F2}" destId="{0F2AA95C-F0DF-469E-B400-5A2F1694271B}" srcOrd="0" destOrd="0" presId="urn:microsoft.com/office/officeart/2005/8/layout/balance1"/>
    <dgm:cxn modelId="{B3ABDEBE-9811-4885-8AFC-3E45028CBC29}" srcId="{1B9578D1-601B-47BA-9180-7692D5A53F48}" destId="{234F698E-6DDF-4F99-8E4B-97355EFE2F27}" srcOrd="0" destOrd="0" parTransId="{D9609893-BAB7-4CB0-B694-E54D0FEDCF0D}" sibTransId="{010655A7-E343-413B-ABC8-53C1F7AF69F6}"/>
    <dgm:cxn modelId="{5ADBD90D-CDAA-4C46-B323-B8582AF28E08}" type="presOf" srcId="{60E6159F-DFD4-4759-9E11-17461460C204}" destId="{D3C0F872-EB82-4BF9-BD2B-342E2E38DE1A}" srcOrd="0" destOrd="0" presId="urn:microsoft.com/office/officeart/2005/8/layout/balance1"/>
    <dgm:cxn modelId="{394EBD3F-6C83-4FD3-A24A-A72D7F9586FB}" type="presOf" srcId="{714BD78A-D30E-4BEA-8013-87E23C6D1E64}" destId="{11F81955-9D54-4BBD-9128-EFDFE88449AA}" srcOrd="0" destOrd="0" presId="urn:microsoft.com/office/officeart/2005/8/layout/balance1"/>
    <dgm:cxn modelId="{A4C96713-81DA-498F-86F2-4EE0CA652F0F}" srcId="{3A47CD24-FAE4-4F12-A9A8-4FABA8AFDD03}" destId="{714BD78A-D30E-4BEA-8013-87E23C6D1E64}" srcOrd="2" destOrd="0" parTransId="{795756CC-7A3F-428B-9E58-8BEF9AF1148B}" sibTransId="{F8B14876-8C7C-42B4-92CE-511EE15E26A0}"/>
    <dgm:cxn modelId="{7E448431-58ED-4037-9267-DD98C6A414D9}" type="presOf" srcId="{3A47CD24-FAE4-4F12-A9A8-4FABA8AFDD03}" destId="{59A85CE5-75B4-416A-B876-8983684D0146}" srcOrd="0" destOrd="0" presId="urn:microsoft.com/office/officeart/2005/8/layout/balance1"/>
    <dgm:cxn modelId="{C27A3476-9FF1-4315-877E-2E5A59242610}" type="presOf" srcId="{234F698E-6DDF-4F99-8E4B-97355EFE2F27}" destId="{79A978C7-9F66-453C-986C-50FC4684B9B2}" srcOrd="0" destOrd="0" presId="urn:microsoft.com/office/officeart/2005/8/layout/balance1"/>
    <dgm:cxn modelId="{D6F57790-0078-43FD-A91A-B6A26FF2053C}" srcId="{3A47CD24-FAE4-4F12-A9A8-4FABA8AFDD03}" destId="{90B29FA8-3383-4918-835E-1C65633736F2}" srcOrd="0" destOrd="0" parTransId="{FAD3A52E-DF6C-472F-98BE-0D280C533139}" sibTransId="{29EC73B4-23F1-40E0-B337-B248216F363B}"/>
    <dgm:cxn modelId="{EC0B40C4-7684-4802-A148-102ACA7D2EC6}" type="presOf" srcId="{1B9578D1-601B-47BA-9180-7692D5A53F48}" destId="{73269145-A1C3-43DB-8437-38686841EF31}" srcOrd="0" destOrd="0" presId="urn:microsoft.com/office/officeart/2005/8/layout/balance1"/>
    <dgm:cxn modelId="{E021F605-2FF6-44CA-8B6A-D07E6E49398A}" srcId="{2801CB71-4CC8-4F04-AACE-5EE7B5672459}" destId="{1B9578D1-601B-47BA-9180-7692D5A53F48}" srcOrd="0" destOrd="0" parTransId="{208AC3B7-E23C-4FD7-9355-2AD50698808B}" sibTransId="{55F4F014-D55C-476C-A678-A980AFDA87FB}"/>
    <dgm:cxn modelId="{3CEE3DFB-3AE0-4F56-9705-90807DD1D70A}" type="presOf" srcId="{72B81E1F-E965-4A44-914E-033010BCC300}" destId="{769C763F-F9C6-4ADB-8AE4-1EFD13196B85}" srcOrd="0" destOrd="0" presId="urn:microsoft.com/office/officeart/2005/8/layout/balance1"/>
    <dgm:cxn modelId="{E80637A5-5D70-488C-84E9-D378606A6E34}" srcId="{1B9578D1-601B-47BA-9180-7692D5A53F48}" destId="{60E6159F-DFD4-4759-9E11-17461460C204}" srcOrd="1" destOrd="0" parTransId="{2114DE17-96DC-47D1-BAC0-D5C4A9463A44}" sibTransId="{843B0FAE-7543-4AE9-B381-7D80EE58D1D5}"/>
    <dgm:cxn modelId="{E3DC6BA6-AB5A-4155-BE2A-A869A889973D}" srcId="{2801CB71-4CC8-4F04-AACE-5EE7B5672459}" destId="{3A47CD24-FAE4-4F12-A9A8-4FABA8AFDD03}" srcOrd="1" destOrd="0" parTransId="{9AB1DF78-9885-49D2-BAF5-1701F2405DDF}" sibTransId="{B08A3475-07BA-42D7-9713-3B579C02AB82}"/>
    <dgm:cxn modelId="{D2A0BB56-A4BE-4E07-8A8A-BDD638483070}" srcId="{1B9578D1-601B-47BA-9180-7692D5A53F48}" destId="{72B81E1F-E965-4A44-914E-033010BCC300}" srcOrd="2" destOrd="0" parTransId="{B4530589-98B7-43AC-B605-F65F28105217}" sibTransId="{7790657E-B5F8-4792-BB28-5C421EDCD1FE}"/>
    <dgm:cxn modelId="{ABE9BAEF-7D8C-4B05-8BF6-2404D7227011}" type="presOf" srcId="{3E9B5C26-B20A-487E-BEFB-6505309B9EF2}" destId="{0C696A43-F6E4-4BF9-B6B3-FC8864F846C5}" srcOrd="0" destOrd="0" presId="urn:microsoft.com/office/officeart/2005/8/layout/balance1"/>
    <dgm:cxn modelId="{0B3F2A58-C2F9-4592-B071-3D34D0F49B7A}" type="presParOf" srcId="{61DF8178-9578-4824-BCEC-E37F1F47E8F2}" destId="{FADCFB8E-0026-4191-8A55-570D48B5A51D}" srcOrd="0" destOrd="0" presId="urn:microsoft.com/office/officeart/2005/8/layout/balance1"/>
    <dgm:cxn modelId="{4D60AD72-B187-4B27-8F9D-9BB00C456C5D}" type="presParOf" srcId="{61DF8178-9578-4824-BCEC-E37F1F47E8F2}" destId="{2A25E63E-0211-4105-9E32-EF3A5EAADAF6}" srcOrd="1" destOrd="0" presId="urn:microsoft.com/office/officeart/2005/8/layout/balance1"/>
    <dgm:cxn modelId="{8EC7076A-FD95-4AFD-82A0-651F3DD477F8}" type="presParOf" srcId="{2A25E63E-0211-4105-9E32-EF3A5EAADAF6}" destId="{73269145-A1C3-43DB-8437-38686841EF31}" srcOrd="0" destOrd="0" presId="urn:microsoft.com/office/officeart/2005/8/layout/balance1"/>
    <dgm:cxn modelId="{1F62DB1D-856E-42AC-ABE8-096364846410}" type="presParOf" srcId="{2A25E63E-0211-4105-9E32-EF3A5EAADAF6}" destId="{59A85CE5-75B4-416A-B876-8983684D0146}" srcOrd="1" destOrd="0" presId="urn:microsoft.com/office/officeart/2005/8/layout/balance1"/>
    <dgm:cxn modelId="{12CE6D4B-2433-4B15-B1B9-0923AB2E202E}" type="presParOf" srcId="{61DF8178-9578-4824-BCEC-E37F1F47E8F2}" destId="{6EE95AB9-8535-405C-92D7-898E457BFCFF}" srcOrd="2" destOrd="0" presId="urn:microsoft.com/office/officeart/2005/8/layout/balance1"/>
    <dgm:cxn modelId="{9B52AEA7-D42F-4484-BD20-6C51F8687237}" type="presParOf" srcId="{6EE95AB9-8535-405C-92D7-898E457BFCFF}" destId="{F8CD4C90-A444-4EAC-B157-000F8028D11A}" srcOrd="0" destOrd="0" presId="urn:microsoft.com/office/officeart/2005/8/layout/balance1"/>
    <dgm:cxn modelId="{8968CFBD-F7D1-47DF-B8E6-26DE994228FC}" type="presParOf" srcId="{6EE95AB9-8535-405C-92D7-898E457BFCFF}" destId="{F82938C7-96C3-4009-89FC-F15D654A6D5F}" srcOrd="1" destOrd="0" presId="urn:microsoft.com/office/officeart/2005/8/layout/balance1"/>
    <dgm:cxn modelId="{E71C8672-3259-4F79-BCC3-AFACCC07E226}" type="presParOf" srcId="{6EE95AB9-8535-405C-92D7-898E457BFCFF}" destId="{DCB52249-31C9-458A-8922-601EC3780AE5}" srcOrd="2" destOrd="0" presId="urn:microsoft.com/office/officeart/2005/8/layout/balance1"/>
    <dgm:cxn modelId="{9981B512-78A9-45F1-897D-7B4367E68975}" type="presParOf" srcId="{6EE95AB9-8535-405C-92D7-898E457BFCFF}" destId="{0F2AA95C-F0DF-469E-B400-5A2F1694271B}" srcOrd="3" destOrd="0" presId="urn:microsoft.com/office/officeart/2005/8/layout/balance1"/>
    <dgm:cxn modelId="{79D96BB6-4A15-4DB2-832E-DE7541EF00E9}" type="presParOf" srcId="{6EE95AB9-8535-405C-92D7-898E457BFCFF}" destId="{0C696A43-F6E4-4BF9-B6B3-FC8864F846C5}" srcOrd="4" destOrd="0" presId="urn:microsoft.com/office/officeart/2005/8/layout/balance1"/>
    <dgm:cxn modelId="{EEA06DE6-C7CF-47ED-A785-6A5361D76A35}" type="presParOf" srcId="{6EE95AB9-8535-405C-92D7-898E457BFCFF}" destId="{11F81955-9D54-4BBD-9128-EFDFE88449AA}" srcOrd="5" destOrd="0" presId="urn:microsoft.com/office/officeart/2005/8/layout/balance1"/>
    <dgm:cxn modelId="{6A1C86D9-2B78-4308-88CF-C24A26692E54}" type="presParOf" srcId="{6EE95AB9-8535-405C-92D7-898E457BFCFF}" destId="{79A978C7-9F66-453C-986C-50FC4684B9B2}" srcOrd="6" destOrd="0" presId="urn:microsoft.com/office/officeart/2005/8/layout/balance1"/>
    <dgm:cxn modelId="{2BA29908-AFB3-4A26-A36F-051436FAAB19}" type="presParOf" srcId="{6EE95AB9-8535-405C-92D7-898E457BFCFF}" destId="{D3C0F872-EB82-4BF9-BD2B-342E2E38DE1A}" srcOrd="7" destOrd="0" presId="urn:microsoft.com/office/officeart/2005/8/layout/balance1"/>
    <dgm:cxn modelId="{62DEB4F6-2E5A-4E18-9702-8C45F367E221}" type="presParOf" srcId="{6EE95AB9-8535-405C-92D7-898E457BFCFF}" destId="{769C763F-F9C6-4ADB-8AE4-1EFD13196B8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1CB71-4CC8-4F04-AACE-5EE7B5672459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1B9578D1-601B-47BA-9180-7692D5A53F48}">
      <dgm:prSet phldrT="[Text]"/>
      <dgm:spPr/>
      <dgm:t>
        <a:bodyPr/>
        <a:lstStyle/>
        <a:p>
          <a:r>
            <a:rPr lang="fr-BE" dirty="0" err="1" smtClean="0"/>
            <a:t>Lower</a:t>
          </a:r>
          <a:r>
            <a:rPr lang="fr-BE" dirty="0" smtClean="0"/>
            <a:t> </a:t>
          </a:r>
          <a:r>
            <a:rPr lang="fr-BE" dirty="0" err="1" smtClean="0"/>
            <a:t>level</a:t>
          </a:r>
          <a:endParaRPr lang="fr-BE" dirty="0"/>
        </a:p>
      </dgm:t>
    </dgm:pt>
    <dgm:pt modelId="{208AC3B7-E23C-4FD7-9355-2AD50698808B}" type="parTrans" cxnId="{E021F605-2FF6-44CA-8B6A-D07E6E49398A}">
      <dgm:prSet/>
      <dgm:spPr/>
      <dgm:t>
        <a:bodyPr/>
        <a:lstStyle/>
        <a:p>
          <a:endParaRPr lang="fr-BE"/>
        </a:p>
      </dgm:t>
    </dgm:pt>
    <dgm:pt modelId="{55F4F014-D55C-476C-A678-A980AFDA87FB}" type="sibTrans" cxnId="{E021F605-2FF6-44CA-8B6A-D07E6E49398A}">
      <dgm:prSet/>
      <dgm:spPr/>
      <dgm:t>
        <a:bodyPr/>
        <a:lstStyle/>
        <a:p>
          <a:endParaRPr lang="fr-BE"/>
        </a:p>
      </dgm:t>
    </dgm:pt>
    <dgm:pt modelId="{234F698E-6DDF-4F99-8E4B-97355EFE2F27}">
      <dgm:prSet phldrT="[Text]"/>
      <dgm:spPr/>
      <dgm:t>
        <a:bodyPr/>
        <a:lstStyle/>
        <a:p>
          <a:r>
            <a:rPr lang="fr-BE" dirty="0" err="1" smtClean="0"/>
            <a:t>Democratic</a:t>
          </a:r>
          <a:r>
            <a:rPr lang="fr-BE" dirty="0" smtClean="0"/>
            <a:t> participation</a:t>
          </a:r>
          <a:endParaRPr lang="fr-BE" dirty="0"/>
        </a:p>
      </dgm:t>
    </dgm:pt>
    <dgm:pt modelId="{D9609893-BAB7-4CB0-B694-E54D0FEDCF0D}" type="parTrans" cxnId="{B3ABDEBE-9811-4885-8AFC-3E45028CBC29}">
      <dgm:prSet/>
      <dgm:spPr/>
      <dgm:t>
        <a:bodyPr/>
        <a:lstStyle/>
        <a:p>
          <a:endParaRPr lang="fr-BE"/>
        </a:p>
      </dgm:t>
    </dgm:pt>
    <dgm:pt modelId="{010655A7-E343-413B-ABC8-53C1F7AF69F6}" type="sibTrans" cxnId="{B3ABDEBE-9811-4885-8AFC-3E45028CBC29}">
      <dgm:prSet/>
      <dgm:spPr/>
      <dgm:t>
        <a:bodyPr/>
        <a:lstStyle/>
        <a:p>
          <a:endParaRPr lang="fr-BE"/>
        </a:p>
      </dgm:t>
    </dgm:pt>
    <dgm:pt modelId="{3A47CD24-FAE4-4F12-A9A8-4FABA8AFDD03}">
      <dgm:prSet phldrT="[Text]"/>
      <dgm:spPr/>
      <dgm:t>
        <a:bodyPr/>
        <a:lstStyle/>
        <a:p>
          <a:r>
            <a:rPr lang="fr-BE" dirty="0" err="1" smtClean="0"/>
            <a:t>Higher</a:t>
          </a:r>
          <a:r>
            <a:rPr lang="fr-BE" dirty="0" smtClean="0"/>
            <a:t> </a:t>
          </a:r>
          <a:r>
            <a:rPr lang="fr-BE" dirty="0" err="1" smtClean="0"/>
            <a:t>level</a:t>
          </a:r>
          <a:endParaRPr lang="fr-BE" dirty="0"/>
        </a:p>
      </dgm:t>
    </dgm:pt>
    <dgm:pt modelId="{9AB1DF78-9885-49D2-BAF5-1701F2405DDF}" type="parTrans" cxnId="{E3DC6BA6-AB5A-4155-BE2A-A869A889973D}">
      <dgm:prSet/>
      <dgm:spPr/>
      <dgm:t>
        <a:bodyPr/>
        <a:lstStyle/>
        <a:p>
          <a:endParaRPr lang="fr-BE"/>
        </a:p>
      </dgm:t>
    </dgm:pt>
    <dgm:pt modelId="{B08A3475-07BA-42D7-9713-3B579C02AB82}" type="sibTrans" cxnId="{E3DC6BA6-AB5A-4155-BE2A-A869A889973D}">
      <dgm:prSet/>
      <dgm:spPr/>
      <dgm:t>
        <a:bodyPr/>
        <a:lstStyle/>
        <a:p>
          <a:endParaRPr lang="fr-BE"/>
        </a:p>
      </dgm:t>
    </dgm:pt>
    <dgm:pt modelId="{3E9B5C26-B20A-487E-BEFB-6505309B9EF2}">
      <dgm:prSet phldrT="[Text]"/>
      <dgm:spPr/>
      <dgm:t>
        <a:bodyPr/>
        <a:lstStyle/>
        <a:p>
          <a:r>
            <a:rPr lang="fr-BE" dirty="0" err="1" smtClean="0"/>
            <a:t>Interdependence</a:t>
          </a:r>
          <a:r>
            <a:rPr lang="fr-BE" dirty="0" smtClean="0"/>
            <a:t> of </a:t>
          </a:r>
          <a:r>
            <a:rPr lang="fr-BE" dirty="0" err="1" smtClean="0"/>
            <a:t>markets</a:t>
          </a:r>
          <a:endParaRPr lang="fr-BE" dirty="0"/>
        </a:p>
      </dgm:t>
    </dgm:pt>
    <dgm:pt modelId="{8F4E6846-3198-40D4-A930-FD39C38155E8}" type="parTrans" cxnId="{60D5D7B8-1ED9-485B-82C2-F499E23D0891}">
      <dgm:prSet/>
      <dgm:spPr/>
      <dgm:t>
        <a:bodyPr/>
        <a:lstStyle/>
        <a:p>
          <a:endParaRPr lang="fr-BE"/>
        </a:p>
      </dgm:t>
    </dgm:pt>
    <dgm:pt modelId="{6259CD2D-4725-4C9F-A956-BBF9FB77D1A0}" type="sibTrans" cxnId="{60D5D7B8-1ED9-485B-82C2-F499E23D0891}">
      <dgm:prSet/>
      <dgm:spPr/>
      <dgm:t>
        <a:bodyPr/>
        <a:lstStyle/>
        <a:p>
          <a:endParaRPr lang="fr-BE"/>
        </a:p>
      </dgm:t>
    </dgm:pt>
    <dgm:pt modelId="{714BD78A-D30E-4BEA-8013-87E23C6D1E64}">
      <dgm:prSet phldrT="[Text]"/>
      <dgm:spPr/>
      <dgm:t>
        <a:bodyPr/>
        <a:lstStyle/>
        <a:p>
          <a:r>
            <a:rPr lang="fr-BE" dirty="0" smtClean="0"/>
            <a:t>Economies of </a:t>
          </a:r>
          <a:r>
            <a:rPr lang="fr-BE" dirty="0" err="1" smtClean="0"/>
            <a:t>scale</a:t>
          </a:r>
          <a:endParaRPr lang="fr-BE" dirty="0"/>
        </a:p>
      </dgm:t>
    </dgm:pt>
    <dgm:pt modelId="{795756CC-7A3F-428B-9E58-8BEF9AF1148B}" type="parTrans" cxnId="{A4C96713-81DA-498F-86F2-4EE0CA652F0F}">
      <dgm:prSet/>
      <dgm:spPr/>
      <dgm:t>
        <a:bodyPr/>
        <a:lstStyle/>
        <a:p>
          <a:endParaRPr lang="fr-BE"/>
        </a:p>
      </dgm:t>
    </dgm:pt>
    <dgm:pt modelId="{F8B14876-8C7C-42B4-92CE-511EE15E26A0}" type="sibTrans" cxnId="{A4C96713-81DA-498F-86F2-4EE0CA652F0F}">
      <dgm:prSet/>
      <dgm:spPr/>
      <dgm:t>
        <a:bodyPr/>
        <a:lstStyle/>
        <a:p>
          <a:endParaRPr lang="fr-BE"/>
        </a:p>
      </dgm:t>
    </dgm:pt>
    <dgm:pt modelId="{60E6159F-DFD4-4759-9E11-17461460C204}">
      <dgm:prSet phldrT="[Text]"/>
      <dgm:spPr/>
      <dgm:t>
        <a:bodyPr/>
        <a:lstStyle/>
        <a:p>
          <a:r>
            <a:rPr lang="fr-BE" dirty="0" err="1" smtClean="0"/>
            <a:t>Better</a:t>
          </a:r>
          <a:r>
            <a:rPr lang="fr-BE" dirty="0" smtClean="0"/>
            <a:t> </a:t>
          </a:r>
          <a:r>
            <a:rPr lang="fr-BE" dirty="0" err="1" smtClean="0"/>
            <a:t>implementation</a:t>
          </a:r>
          <a:endParaRPr lang="fr-BE" dirty="0"/>
        </a:p>
      </dgm:t>
    </dgm:pt>
    <dgm:pt modelId="{2114DE17-96DC-47D1-BAC0-D5C4A9463A44}" type="parTrans" cxnId="{E80637A5-5D70-488C-84E9-D378606A6E34}">
      <dgm:prSet/>
      <dgm:spPr/>
      <dgm:t>
        <a:bodyPr/>
        <a:lstStyle/>
        <a:p>
          <a:endParaRPr lang="fr-BE"/>
        </a:p>
      </dgm:t>
    </dgm:pt>
    <dgm:pt modelId="{843B0FAE-7543-4AE9-B381-7D80EE58D1D5}" type="sibTrans" cxnId="{E80637A5-5D70-488C-84E9-D378606A6E34}">
      <dgm:prSet/>
      <dgm:spPr/>
      <dgm:t>
        <a:bodyPr/>
        <a:lstStyle/>
        <a:p>
          <a:endParaRPr lang="fr-BE"/>
        </a:p>
      </dgm:t>
    </dgm:pt>
    <dgm:pt modelId="{72B81E1F-E965-4A44-914E-033010BCC300}">
      <dgm:prSet phldrT="[Text]"/>
      <dgm:spPr/>
      <dgm:t>
        <a:bodyPr/>
        <a:lstStyle/>
        <a:p>
          <a:r>
            <a:rPr lang="fr-BE" dirty="0" smtClean="0"/>
            <a:t>Local </a:t>
          </a:r>
          <a:r>
            <a:rPr lang="fr-BE" dirty="0" err="1" smtClean="0"/>
            <a:t>particularities</a:t>
          </a:r>
          <a:endParaRPr lang="fr-BE" dirty="0"/>
        </a:p>
      </dgm:t>
    </dgm:pt>
    <dgm:pt modelId="{B4530589-98B7-43AC-B605-F65F28105217}" type="parTrans" cxnId="{D2A0BB56-A4BE-4E07-8A8A-BDD638483070}">
      <dgm:prSet/>
      <dgm:spPr/>
      <dgm:t>
        <a:bodyPr/>
        <a:lstStyle/>
        <a:p>
          <a:endParaRPr lang="fr-BE"/>
        </a:p>
      </dgm:t>
    </dgm:pt>
    <dgm:pt modelId="{7790657E-B5F8-4792-BB28-5C421EDCD1FE}" type="sibTrans" cxnId="{D2A0BB56-A4BE-4E07-8A8A-BDD638483070}">
      <dgm:prSet/>
      <dgm:spPr/>
      <dgm:t>
        <a:bodyPr/>
        <a:lstStyle/>
        <a:p>
          <a:endParaRPr lang="fr-BE"/>
        </a:p>
      </dgm:t>
    </dgm:pt>
    <dgm:pt modelId="{90B29FA8-3383-4918-835E-1C65633736F2}">
      <dgm:prSet phldrT="[Text]"/>
      <dgm:spPr/>
      <dgm:t>
        <a:bodyPr/>
        <a:lstStyle/>
        <a:p>
          <a:r>
            <a:rPr lang="fr-BE" dirty="0" err="1" smtClean="0"/>
            <a:t>Fairer</a:t>
          </a:r>
          <a:r>
            <a:rPr lang="fr-BE" dirty="0" smtClean="0"/>
            <a:t> </a:t>
          </a:r>
          <a:r>
            <a:rPr lang="fr-BE" dirty="0" err="1" smtClean="0"/>
            <a:t>general</a:t>
          </a:r>
          <a:r>
            <a:rPr lang="fr-BE" dirty="0" smtClean="0"/>
            <a:t> fiscal system</a:t>
          </a:r>
          <a:endParaRPr lang="fr-BE" dirty="0"/>
        </a:p>
      </dgm:t>
    </dgm:pt>
    <dgm:pt modelId="{FAD3A52E-DF6C-472F-98BE-0D280C533139}" type="parTrans" cxnId="{D6F57790-0078-43FD-A91A-B6A26FF2053C}">
      <dgm:prSet/>
      <dgm:spPr/>
      <dgm:t>
        <a:bodyPr/>
        <a:lstStyle/>
        <a:p>
          <a:endParaRPr lang="fr-BE"/>
        </a:p>
      </dgm:t>
    </dgm:pt>
    <dgm:pt modelId="{29EC73B4-23F1-40E0-B337-B248216F363B}" type="sibTrans" cxnId="{D6F57790-0078-43FD-A91A-B6A26FF2053C}">
      <dgm:prSet/>
      <dgm:spPr/>
      <dgm:t>
        <a:bodyPr/>
        <a:lstStyle/>
        <a:p>
          <a:endParaRPr lang="fr-BE"/>
        </a:p>
      </dgm:t>
    </dgm:pt>
    <dgm:pt modelId="{61DF8178-9578-4824-BCEC-E37F1F47E8F2}" type="pres">
      <dgm:prSet presAssocID="{2801CB71-4CC8-4F04-AACE-5EE7B567245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ADCFB8E-0026-4191-8A55-570D48B5A51D}" type="pres">
      <dgm:prSet presAssocID="{2801CB71-4CC8-4F04-AACE-5EE7B5672459}" presName="dummyMaxCanvas" presStyleCnt="0"/>
      <dgm:spPr/>
    </dgm:pt>
    <dgm:pt modelId="{2A25E63E-0211-4105-9E32-EF3A5EAADAF6}" type="pres">
      <dgm:prSet presAssocID="{2801CB71-4CC8-4F04-AACE-5EE7B5672459}" presName="parentComposite" presStyleCnt="0"/>
      <dgm:spPr/>
    </dgm:pt>
    <dgm:pt modelId="{73269145-A1C3-43DB-8437-38686841EF31}" type="pres">
      <dgm:prSet presAssocID="{2801CB71-4CC8-4F04-AACE-5EE7B567245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BE"/>
        </a:p>
      </dgm:t>
    </dgm:pt>
    <dgm:pt modelId="{59A85CE5-75B4-416A-B876-8983684D0146}" type="pres">
      <dgm:prSet presAssocID="{2801CB71-4CC8-4F04-AACE-5EE7B567245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BE"/>
        </a:p>
      </dgm:t>
    </dgm:pt>
    <dgm:pt modelId="{6EE95AB9-8535-405C-92D7-898E457BFCFF}" type="pres">
      <dgm:prSet presAssocID="{2801CB71-4CC8-4F04-AACE-5EE7B5672459}" presName="childrenComposite" presStyleCnt="0"/>
      <dgm:spPr/>
    </dgm:pt>
    <dgm:pt modelId="{F8CD4C90-A444-4EAC-B157-000F8028D11A}" type="pres">
      <dgm:prSet presAssocID="{2801CB71-4CC8-4F04-AACE-5EE7B5672459}" presName="dummyMaxCanvas_ChildArea" presStyleCnt="0"/>
      <dgm:spPr/>
    </dgm:pt>
    <dgm:pt modelId="{F82938C7-96C3-4009-89FC-F15D654A6D5F}" type="pres">
      <dgm:prSet presAssocID="{2801CB71-4CC8-4F04-AACE-5EE7B5672459}" presName="fulcrum" presStyleLbl="alignAccFollowNode1" presStyleIdx="2" presStyleCnt="4"/>
      <dgm:spPr/>
    </dgm:pt>
    <dgm:pt modelId="{DCB52249-31C9-458A-8922-601EC3780AE5}" type="pres">
      <dgm:prSet presAssocID="{2801CB71-4CC8-4F04-AACE-5EE7B5672459}" presName="balance_33" presStyleLbl="alignAccFollowNode1" presStyleIdx="3" presStyleCnt="4">
        <dgm:presLayoutVars>
          <dgm:bulletEnabled val="1"/>
        </dgm:presLayoutVars>
      </dgm:prSet>
      <dgm:spPr/>
    </dgm:pt>
    <dgm:pt modelId="{0F2AA95C-F0DF-469E-B400-5A2F1694271B}" type="pres">
      <dgm:prSet presAssocID="{2801CB71-4CC8-4F04-AACE-5EE7B5672459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C696A43-F6E4-4BF9-B6B3-FC8864F846C5}" type="pres">
      <dgm:prSet presAssocID="{2801CB71-4CC8-4F04-AACE-5EE7B5672459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1F81955-9D54-4BBD-9128-EFDFE88449AA}" type="pres">
      <dgm:prSet presAssocID="{2801CB71-4CC8-4F04-AACE-5EE7B5672459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9A978C7-9F66-453C-986C-50FC4684B9B2}" type="pres">
      <dgm:prSet presAssocID="{2801CB71-4CC8-4F04-AACE-5EE7B5672459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3C0F872-EB82-4BF9-BD2B-342E2E38DE1A}" type="pres">
      <dgm:prSet presAssocID="{2801CB71-4CC8-4F04-AACE-5EE7B5672459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69C763F-F9C6-4ADB-8AE4-1EFD13196B85}" type="pres">
      <dgm:prSet presAssocID="{2801CB71-4CC8-4F04-AACE-5EE7B5672459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D3C2230-8B9B-4093-AC2A-B444B9179654}" type="presOf" srcId="{2801CB71-4CC8-4F04-AACE-5EE7B5672459}" destId="{61DF8178-9578-4824-BCEC-E37F1F47E8F2}" srcOrd="0" destOrd="0" presId="urn:microsoft.com/office/officeart/2005/8/layout/balance1"/>
    <dgm:cxn modelId="{E021F605-2FF6-44CA-8B6A-D07E6E49398A}" srcId="{2801CB71-4CC8-4F04-AACE-5EE7B5672459}" destId="{1B9578D1-601B-47BA-9180-7692D5A53F48}" srcOrd="0" destOrd="0" parTransId="{208AC3B7-E23C-4FD7-9355-2AD50698808B}" sibTransId="{55F4F014-D55C-476C-A678-A980AFDA87FB}"/>
    <dgm:cxn modelId="{E3DC6BA6-AB5A-4155-BE2A-A869A889973D}" srcId="{2801CB71-4CC8-4F04-AACE-5EE7B5672459}" destId="{3A47CD24-FAE4-4F12-A9A8-4FABA8AFDD03}" srcOrd="1" destOrd="0" parTransId="{9AB1DF78-9885-49D2-BAF5-1701F2405DDF}" sibTransId="{B08A3475-07BA-42D7-9713-3B579C02AB82}"/>
    <dgm:cxn modelId="{D2A0BB56-A4BE-4E07-8A8A-BDD638483070}" srcId="{1B9578D1-601B-47BA-9180-7692D5A53F48}" destId="{72B81E1F-E965-4A44-914E-033010BCC300}" srcOrd="2" destOrd="0" parTransId="{B4530589-98B7-43AC-B605-F65F28105217}" sibTransId="{7790657E-B5F8-4792-BB28-5C421EDCD1FE}"/>
    <dgm:cxn modelId="{D3E2FBB1-CEC4-4F4B-98A8-396000434244}" type="presOf" srcId="{72B81E1F-E965-4A44-914E-033010BCC300}" destId="{769C763F-F9C6-4ADB-8AE4-1EFD13196B85}" srcOrd="0" destOrd="0" presId="urn:microsoft.com/office/officeart/2005/8/layout/balance1"/>
    <dgm:cxn modelId="{60D5D7B8-1ED9-485B-82C2-F499E23D0891}" srcId="{3A47CD24-FAE4-4F12-A9A8-4FABA8AFDD03}" destId="{3E9B5C26-B20A-487E-BEFB-6505309B9EF2}" srcOrd="1" destOrd="0" parTransId="{8F4E6846-3198-40D4-A930-FD39C38155E8}" sibTransId="{6259CD2D-4725-4C9F-A956-BBF9FB77D1A0}"/>
    <dgm:cxn modelId="{04719D2B-53E1-498C-BDEA-1B02E634D994}" type="presOf" srcId="{60E6159F-DFD4-4759-9E11-17461460C204}" destId="{D3C0F872-EB82-4BF9-BD2B-342E2E38DE1A}" srcOrd="0" destOrd="0" presId="urn:microsoft.com/office/officeart/2005/8/layout/balance1"/>
    <dgm:cxn modelId="{87FDA723-80A3-45BE-8B2B-202BCDC5098A}" type="presOf" srcId="{1B9578D1-601B-47BA-9180-7692D5A53F48}" destId="{73269145-A1C3-43DB-8437-38686841EF31}" srcOrd="0" destOrd="0" presId="urn:microsoft.com/office/officeart/2005/8/layout/balance1"/>
    <dgm:cxn modelId="{6179E04D-35DD-4D78-B307-00932ED7CA1C}" type="presOf" srcId="{3A47CD24-FAE4-4F12-A9A8-4FABA8AFDD03}" destId="{59A85CE5-75B4-416A-B876-8983684D0146}" srcOrd="0" destOrd="0" presId="urn:microsoft.com/office/officeart/2005/8/layout/balance1"/>
    <dgm:cxn modelId="{E80637A5-5D70-488C-84E9-D378606A6E34}" srcId="{1B9578D1-601B-47BA-9180-7692D5A53F48}" destId="{60E6159F-DFD4-4759-9E11-17461460C204}" srcOrd="1" destOrd="0" parTransId="{2114DE17-96DC-47D1-BAC0-D5C4A9463A44}" sibTransId="{843B0FAE-7543-4AE9-B381-7D80EE58D1D5}"/>
    <dgm:cxn modelId="{B3ABDEBE-9811-4885-8AFC-3E45028CBC29}" srcId="{1B9578D1-601B-47BA-9180-7692D5A53F48}" destId="{234F698E-6DDF-4F99-8E4B-97355EFE2F27}" srcOrd="0" destOrd="0" parTransId="{D9609893-BAB7-4CB0-B694-E54D0FEDCF0D}" sibTransId="{010655A7-E343-413B-ABC8-53C1F7AF69F6}"/>
    <dgm:cxn modelId="{B71BE629-6829-4B6F-9C4B-205049578CB6}" type="presOf" srcId="{714BD78A-D30E-4BEA-8013-87E23C6D1E64}" destId="{11F81955-9D54-4BBD-9128-EFDFE88449AA}" srcOrd="0" destOrd="0" presId="urn:microsoft.com/office/officeart/2005/8/layout/balance1"/>
    <dgm:cxn modelId="{D6F57790-0078-43FD-A91A-B6A26FF2053C}" srcId="{3A47CD24-FAE4-4F12-A9A8-4FABA8AFDD03}" destId="{90B29FA8-3383-4918-835E-1C65633736F2}" srcOrd="0" destOrd="0" parTransId="{FAD3A52E-DF6C-472F-98BE-0D280C533139}" sibTransId="{29EC73B4-23F1-40E0-B337-B248216F363B}"/>
    <dgm:cxn modelId="{A4C96713-81DA-498F-86F2-4EE0CA652F0F}" srcId="{3A47CD24-FAE4-4F12-A9A8-4FABA8AFDD03}" destId="{714BD78A-D30E-4BEA-8013-87E23C6D1E64}" srcOrd="2" destOrd="0" parTransId="{795756CC-7A3F-428B-9E58-8BEF9AF1148B}" sibTransId="{F8B14876-8C7C-42B4-92CE-511EE15E26A0}"/>
    <dgm:cxn modelId="{EA8784AD-5FEF-47D0-8DBA-7C0D207D09B5}" type="presOf" srcId="{234F698E-6DDF-4F99-8E4B-97355EFE2F27}" destId="{79A978C7-9F66-453C-986C-50FC4684B9B2}" srcOrd="0" destOrd="0" presId="urn:microsoft.com/office/officeart/2005/8/layout/balance1"/>
    <dgm:cxn modelId="{7FC8493A-46FB-4096-976F-A36D08B11CCE}" type="presOf" srcId="{90B29FA8-3383-4918-835E-1C65633736F2}" destId="{0F2AA95C-F0DF-469E-B400-5A2F1694271B}" srcOrd="0" destOrd="0" presId="urn:microsoft.com/office/officeart/2005/8/layout/balance1"/>
    <dgm:cxn modelId="{2EDE4733-1FAE-4CB6-A4D0-F024426270C6}" type="presOf" srcId="{3E9B5C26-B20A-487E-BEFB-6505309B9EF2}" destId="{0C696A43-F6E4-4BF9-B6B3-FC8864F846C5}" srcOrd="0" destOrd="0" presId="urn:microsoft.com/office/officeart/2005/8/layout/balance1"/>
    <dgm:cxn modelId="{8E0F72AD-B952-4240-85A6-1EB5A6024F82}" type="presParOf" srcId="{61DF8178-9578-4824-BCEC-E37F1F47E8F2}" destId="{FADCFB8E-0026-4191-8A55-570D48B5A51D}" srcOrd="0" destOrd="0" presId="urn:microsoft.com/office/officeart/2005/8/layout/balance1"/>
    <dgm:cxn modelId="{7FA8D9BB-CAF4-4D2B-84A6-2B08A3A903B3}" type="presParOf" srcId="{61DF8178-9578-4824-BCEC-E37F1F47E8F2}" destId="{2A25E63E-0211-4105-9E32-EF3A5EAADAF6}" srcOrd="1" destOrd="0" presId="urn:microsoft.com/office/officeart/2005/8/layout/balance1"/>
    <dgm:cxn modelId="{562C0FF8-469E-47BA-A2AE-BC630AB3E2F4}" type="presParOf" srcId="{2A25E63E-0211-4105-9E32-EF3A5EAADAF6}" destId="{73269145-A1C3-43DB-8437-38686841EF31}" srcOrd="0" destOrd="0" presId="urn:microsoft.com/office/officeart/2005/8/layout/balance1"/>
    <dgm:cxn modelId="{7510E825-84B8-4EFC-A809-428FB7F11A9C}" type="presParOf" srcId="{2A25E63E-0211-4105-9E32-EF3A5EAADAF6}" destId="{59A85CE5-75B4-416A-B876-8983684D0146}" srcOrd="1" destOrd="0" presId="urn:microsoft.com/office/officeart/2005/8/layout/balance1"/>
    <dgm:cxn modelId="{2CB2D525-530B-4026-A2B6-A9FC93EE1A1D}" type="presParOf" srcId="{61DF8178-9578-4824-BCEC-E37F1F47E8F2}" destId="{6EE95AB9-8535-405C-92D7-898E457BFCFF}" srcOrd="2" destOrd="0" presId="urn:microsoft.com/office/officeart/2005/8/layout/balance1"/>
    <dgm:cxn modelId="{0E896F85-6982-4774-8B26-74426FEF2F4A}" type="presParOf" srcId="{6EE95AB9-8535-405C-92D7-898E457BFCFF}" destId="{F8CD4C90-A444-4EAC-B157-000F8028D11A}" srcOrd="0" destOrd="0" presId="urn:microsoft.com/office/officeart/2005/8/layout/balance1"/>
    <dgm:cxn modelId="{54F544B7-08D7-4119-9517-ECEF2A752F22}" type="presParOf" srcId="{6EE95AB9-8535-405C-92D7-898E457BFCFF}" destId="{F82938C7-96C3-4009-89FC-F15D654A6D5F}" srcOrd="1" destOrd="0" presId="urn:microsoft.com/office/officeart/2005/8/layout/balance1"/>
    <dgm:cxn modelId="{2A02A563-7D08-4CA3-95C6-F3CD72668F06}" type="presParOf" srcId="{6EE95AB9-8535-405C-92D7-898E457BFCFF}" destId="{DCB52249-31C9-458A-8922-601EC3780AE5}" srcOrd="2" destOrd="0" presId="urn:microsoft.com/office/officeart/2005/8/layout/balance1"/>
    <dgm:cxn modelId="{D006E706-B43E-4A74-B417-943E2FD8FD47}" type="presParOf" srcId="{6EE95AB9-8535-405C-92D7-898E457BFCFF}" destId="{0F2AA95C-F0DF-469E-B400-5A2F1694271B}" srcOrd="3" destOrd="0" presId="urn:microsoft.com/office/officeart/2005/8/layout/balance1"/>
    <dgm:cxn modelId="{34209D12-6ABB-4441-873C-E639DCB09CF2}" type="presParOf" srcId="{6EE95AB9-8535-405C-92D7-898E457BFCFF}" destId="{0C696A43-F6E4-4BF9-B6B3-FC8864F846C5}" srcOrd="4" destOrd="0" presId="urn:microsoft.com/office/officeart/2005/8/layout/balance1"/>
    <dgm:cxn modelId="{F4C64486-C7D6-4D76-8ED0-F3376CA194E9}" type="presParOf" srcId="{6EE95AB9-8535-405C-92D7-898E457BFCFF}" destId="{11F81955-9D54-4BBD-9128-EFDFE88449AA}" srcOrd="5" destOrd="0" presId="urn:microsoft.com/office/officeart/2005/8/layout/balance1"/>
    <dgm:cxn modelId="{6CA4BC7A-F5CA-4412-B527-B60F978108CD}" type="presParOf" srcId="{6EE95AB9-8535-405C-92D7-898E457BFCFF}" destId="{79A978C7-9F66-453C-986C-50FC4684B9B2}" srcOrd="6" destOrd="0" presId="urn:microsoft.com/office/officeart/2005/8/layout/balance1"/>
    <dgm:cxn modelId="{1B048034-38A8-44A1-A897-CF14C3EFFD65}" type="presParOf" srcId="{6EE95AB9-8535-405C-92D7-898E457BFCFF}" destId="{D3C0F872-EB82-4BF9-BD2B-342E2E38DE1A}" srcOrd="7" destOrd="0" presId="urn:microsoft.com/office/officeart/2005/8/layout/balance1"/>
    <dgm:cxn modelId="{72A4AEF1-8238-4813-A6D0-633ABB5C1245}" type="presParOf" srcId="{6EE95AB9-8535-405C-92D7-898E457BFCFF}" destId="{769C763F-F9C6-4ADB-8AE4-1EFD13196B8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1CB71-4CC8-4F04-AACE-5EE7B5672459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1B9578D1-601B-47BA-9180-7692D5A53F48}">
      <dgm:prSet phldrT="[Text]"/>
      <dgm:spPr/>
      <dgm:t>
        <a:bodyPr/>
        <a:lstStyle/>
        <a:p>
          <a:r>
            <a:rPr lang="fr-BE" dirty="0" err="1" smtClean="0"/>
            <a:t>Lower</a:t>
          </a:r>
          <a:r>
            <a:rPr lang="fr-BE" dirty="0" smtClean="0"/>
            <a:t> </a:t>
          </a:r>
          <a:r>
            <a:rPr lang="fr-BE" dirty="0" err="1" smtClean="0"/>
            <a:t>level</a:t>
          </a:r>
          <a:endParaRPr lang="fr-BE" dirty="0"/>
        </a:p>
      </dgm:t>
    </dgm:pt>
    <dgm:pt modelId="{208AC3B7-E23C-4FD7-9355-2AD50698808B}" type="parTrans" cxnId="{E021F605-2FF6-44CA-8B6A-D07E6E49398A}">
      <dgm:prSet/>
      <dgm:spPr/>
      <dgm:t>
        <a:bodyPr/>
        <a:lstStyle/>
        <a:p>
          <a:endParaRPr lang="fr-BE"/>
        </a:p>
      </dgm:t>
    </dgm:pt>
    <dgm:pt modelId="{55F4F014-D55C-476C-A678-A980AFDA87FB}" type="sibTrans" cxnId="{E021F605-2FF6-44CA-8B6A-D07E6E49398A}">
      <dgm:prSet/>
      <dgm:spPr/>
      <dgm:t>
        <a:bodyPr/>
        <a:lstStyle/>
        <a:p>
          <a:endParaRPr lang="fr-BE"/>
        </a:p>
      </dgm:t>
    </dgm:pt>
    <dgm:pt modelId="{234F698E-6DDF-4F99-8E4B-97355EFE2F27}">
      <dgm:prSet phldrT="[Text]"/>
      <dgm:spPr/>
      <dgm:t>
        <a:bodyPr/>
        <a:lstStyle/>
        <a:p>
          <a:r>
            <a:rPr lang="fr-BE" dirty="0" err="1" smtClean="0"/>
            <a:t>Democratic</a:t>
          </a:r>
          <a:r>
            <a:rPr lang="fr-BE" dirty="0" smtClean="0"/>
            <a:t> participation</a:t>
          </a:r>
          <a:endParaRPr lang="fr-BE" dirty="0"/>
        </a:p>
      </dgm:t>
    </dgm:pt>
    <dgm:pt modelId="{D9609893-BAB7-4CB0-B694-E54D0FEDCF0D}" type="parTrans" cxnId="{B3ABDEBE-9811-4885-8AFC-3E45028CBC29}">
      <dgm:prSet/>
      <dgm:spPr/>
      <dgm:t>
        <a:bodyPr/>
        <a:lstStyle/>
        <a:p>
          <a:endParaRPr lang="fr-BE"/>
        </a:p>
      </dgm:t>
    </dgm:pt>
    <dgm:pt modelId="{010655A7-E343-413B-ABC8-53C1F7AF69F6}" type="sibTrans" cxnId="{B3ABDEBE-9811-4885-8AFC-3E45028CBC29}">
      <dgm:prSet/>
      <dgm:spPr/>
      <dgm:t>
        <a:bodyPr/>
        <a:lstStyle/>
        <a:p>
          <a:endParaRPr lang="fr-BE"/>
        </a:p>
      </dgm:t>
    </dgm:pt>
    <dgm:pt modelId="{3A47CD24-FAE4-4F12-A9A8-4FABA8AFDD03}">
      <dgm:prSet phldrT="[Text]"/>
      <dgm:spPr/>
      <dgm:t>
        <a:bodyPr/>
        <a:lstStyle/>
        <a:p>
          <a:r>
            <a:rPr lang="fr-BE" dirty="0" err="1" smtClean="0"/>
            <a:t>Higher</a:t>
          </a:r>
          <a:r>
            <a:rPr lang="fr-BE" dirty="0" smtClean="0"/>
            <a:t> </a:t>
          </a:r>
          <a:r>
            <a:rPr lang="fr-BE" dirty="0" err="1" smtClean="0"/>
            <a:t>level</a:t>
          </a:r>
          <a:endParaRPr lang="fr-BE" dirty="0"/>
        </a:p>
      </dgm:t>
    </dgm:pt>
    <dgm:pt modelId="{9AB1DF78-9885-49D2-BAF5-1701F2405DDF}" type="parTrans" cxnId="{E3DC6BA6-AB5A-4155-BE2A-A869A889973D}">
      <dgm:prSet/>
      <dgm:spPr/>
      <dgm:t>
        <a:bodyPr/>
        <a:lstStyle/>
        <a:p>
          <a:endParaRPr lang="fr-BE"/>
        </a:p>
      </dgm:t>
    </dgm:pt>
    <dgm:pt modelId="{B08A3475-07BA-42D7-9713-3B579C02AB82}" type="sibTrans" cxnId="{E3DC6BA6-AB5A-4155-BE2A-A869A889973D}">
      <dgm:prSet/>
      <dgm:spPr/>
      <dgm:t>
        <a:bodyPr/>
        <a:lstStyle/>
        <a:p>
          <a:endParaRPr lang="fr-BE"/>
        </a:p>
      </dgm:t>
    </dgm:pt>
    <dgm:pt modelId="{3E9B5C26-B20A-487E-BEFB-6505309B9EF2}">
      <dgm:prSet phldrT="[Text]"/>
      <dgm:spPr/>
      <dgm:t>
        <a:bodyPr/>
        <a:lstStyle/>
        <a:p>
          <a:r>
            <a:rPr lang="fr-BE" dirty="0" err="1" smtClean="0"/>
            <a:t>Interdependence</a:t>
          </a:r>
          <a:r>
            <a:rPr lang="fr-BE" dirty="0" smtClean="0"/>
            <a:t> of </a:t>
          </a:r>
          <a:r>
            <a:rPr lang="fr-BE" dirty="0" err="1" smtClean="0"/>
            <a:t>markets</a:t>
          </a:r>
          <a:endParaRPr lang="fr-BE" dirty="0"/>
        </a:p>
      </dgm:t>
    </dgm:pt>
    <dgm:pt modelId="{8F4E6846-3198-40D4-A930-FD39C38155E8}" type="parTrans" cxnId="{60D5D7B8-1ED9-485B-82C2-F499E23D0891}">
      <dgm:prSet/>
      <dgm:spPr/>
      <dgm:t>
        <a:bodyPr/>
        <a:lstStyle/>
        <a:p>
          <a:endParaRPr lang="fr-BE"/>
        </a:p>
      </dgm:t>
    </dgm:pt>
    <dgm:pt modelId="{6259CD2D-4725-4C9F-A956-BBF9FB77D1A0}" type="sibTrans" cxnId="{60D5D7B8-1ED9-485B-82C2-F499E23D0891}">
      <dgm:prSet/>
      <dgm:spPr/>
      <dgm:t>
        <a:bodyPr/>
        <a:lstStyle/>
        <a:p>
          <a:endParaRPr lang="fr-BE"/>
        </a:p>
      </dgm:t>
    </dgm:pt>
    <dgm:pt modelId="{714BD78A-D30E-4BEA-8013-87E23C6D1E64}">
      <dgm:prSet phldrT="[Text]"/>
      <dgm:spPr/>
      <dgm:t>
        <a:bodyPr/>
        <a:lstStyle/>
        <a:p>
          <a:r>
            <a:rPr lang="fr-BE" dirty="0" smtClean="0"/>
            <a:t>Economies of </a:t>
          </a:r>
          <a:r>
            <a:rPr lang="fr-BE" dirty="0" err="1" smtClean="0"/>
            <a:t>scale</a:t>
          </a:r>
          <a:endParaRPr lang="fr-BE" dirty="0"/>
        </a:p>
      </dgm:t>
    </dgm:pt>
    <dgm:pt modelId="{795756CC-7A3F-428B-9E58-8BEF9AF1148B}" type="parTrans" cxnId="{A4C96713-81DA-498F-86F2-4EE0CA652F0F}">
      <dgm:prSet/>
      <dgm:spPr/>
      <dgm:t>
        <a:bodyPr/>
        <a:lstStyle/>
        <a:p>
          <a:endParaRPr lang="fr-BE"/>
        </a:p>
      </dgm:t>
    </dgm:pt>
    <dgm:pt modelId="{F8B14876-8C7C-42B4-92CE-511EE15E26A0}" type="sibTrans" cxnId="{A4C96713-81DA-498F-86F2-4EE0CA652F0F}">
      <dgm:prSet/>
      <dgm:spPr/>
      <dgm:t>
        <a:bodyPr/>
        <a:lstStyle/>
        <a:p>
          <a:endParaRPr lang="fr-BE"/>
        </a:p>
      </dgm:t>
    </dgm:pt>
    <dgm:pt modelId="{60E6159F-DFD4-4759-9E11-17461460C204}">
      <dgm:prSet phldrT="[Text]"/>
      <dgm:spPr/>
      <dgm:t>
        <a:bodyPr/>
        <a:lstStyle/>
        <a:p>
          <a:r>
            <a:rPr lang="fr-BE" dirty="0" err="1" smtClean="0"/>
            <a:t>Better</a:t>
          </a:r>
          <a:r>
            <a:rPr lang="fr-BE" dirty="0" smtClean="0"/>
            <a:t> </a:t>
          </a:r>
          <a:r>
            <a:rPr lang="fr-BE" dirty="0" err="1" smtClean="0"/>
            <a:t>implementation</a:t>
          </a:r>
          <a:endParaRPr lang="fr-BE" dirty="0"/>
        </a:p>
      </dgm:t>
    </dgm:pt>
    <dgm:pt modelId="{2114DE17-96DC-47D1-BAC0-D5C4A9463A44}" type="parTrans" cxnId="{E80637A5-5D70-488C-84E9-D378606A6E34}">
      <dgm:prSet/>
      <dgm:spPr/>
      <dgm:t>
        <a:bodyPr/>
        <a:lstStyle/>
        <a:p>
          <a:endParaRPr lang="fr-BE"/>
        </a:p>
      </dgm:t>
    </dgm:pt>
    <dgm:pt modelId="{843B0FAE-7543-4AE9-B381-7D80EE58D1D5}" type="sibTrans" cxnId="{E80637A5-5D70-488C-84E9-D378606A6E34}">
      <dgm:prSet/>
      <dgm:spPr/>
      <dgm:t>
        <a:bodyPr/>
        <a:lstStyle/>
        <a:p>
          <a:endParaRPr lang="fr-BE"/>
        </a:p>
      </dgm:t>
    </dgm:pt>
    <dgm:pt modelId="{72B81E1F-E965-4A44-914E-033010BCC300}">
      <dgm:prSet phldrT="[Text]"/>
      <dgm:spPr/>
      <dgm:t>
        <a:bodyPr/>
        <a:lstStyle/>
        <a:p>
          <a:r>
            <a:rPr lang="fr-BE" dirty="0" smtClean="0"/>
            <a:t>Local </a:t>
          </a:r>
          <a:r>
            <a:rPr lang="fr-BE" dirty="0" err="1" smtClean="0"/>
            <a:t>particularities</a:t>
          </a:r>
          <a:endParaRPr lang="fr-BE" dirty="0"/>
        </a:p>
      </dgm:t>
    </dgm:pt>
    <dgm:pt modelId="{B4530589-98B7-43AC-B605-F65F28105217}" type="parTrans" cxnId="{D2A0BB56-A4BE-4E07-8A8A-BDD638483070}">
      <dgm:prSet/>
      <dgm:spPr/>
      <dgm:t>
        <a:bodyPr/>
        <a:lstStyle/>
        <a:p>
          <a:endParaRPr lang="fr-BE"/>
        </a:p>
      </dgm:t>
    </dgm:pt>
    <dgm:pt modelId="{7790657E-B5F8-4792-BB28-5C421EDCD1FE}" type="sibTrans" cxnId="{D2A0BB56-A4BE-4E07-8A8A-BDD638483070}">
      <dgm:prSet/>
      <dgm:spPr/>
      <dgm:t>
        <a:bodyPr/>
        <a:lstStyle/>
        <a:p>
          <a:endParaRPr lang="fr-BE"/>
        </a:p>
      </dgm:t>
    </dgm:pt>
    <dgm:pt modelId="{90B29FA8-3383-4918-835E-1C65633736F2}">
      <dgm:prSet phldrT="[Text]"/>
      <dgm:spPr/>
      <dgm:t>
        <a:bodyPr/>
        <a:lstStyle/>
        <a:p>
          <a:r>
            <a:rPr lang="fr-BE" dirty="0" err="1" smtClean="0"/>
            <a:t>Fairer</a:t>
          </a:r>
          <a:r>
            <a:rPr lang="fr-BE" dirty="0" smtClean="0"/>
            <a:t> </a:t>
          </a:r>
          <a:r>
            <a:rPr lang="fr-BE" dirty="0" err="1" smtClean="0"/>
            <a:t>general</a:t>
          </a:r>
          <a:r>
            <a:rPr lang="fr-BE" dirty="0" smtClean="0"/>
            <a:t> fiscal system</a:t>
          </a:r>
          <a:endParaRPr lang="fr-BE" dirty="0"/>
        </a:p>
      </dgm:t>
    </dgm:pt>
    <dgm:pt modelId="{FAD3A52E-DF6C-472F-98BE-0D280C533139}" type="parTrans" cxnId="{D6F57790-0078-43FD-A91A-B6A26FF2053C}">
      <dgm:prSet/>
      <dgm:spPr/>
      <dgm:t>
        <a:bodyPr/>
        <a:lstStyle/>
        <a:p>
          <a:endParaRPr lang="fr-BE"/>
        </a:p>
      </dgm:t>
    </dgm:pt>
    <dgm:pt modelId="{29EC73B4-23F1-40E0-B337-B248216F363B}" type="sibTrans" cxnId="{D6F57790-0078-43FD-A91A-B6A26FF2053C}">
      <dgm:prSet/>
      <dgm:spPr/>
      <dgm:t>
        <a:bodyPr/>
        <a:lstStyle/>
        <a:p>
          <a:endParaRPr lang="fr-BE"/>
        </a:p>
      </dgm:t>
    </dgm:pt>
    <dgm:pt modelId="{61DF8178-9578-4824-BCEC-E37F1F47E8F2}" type="pres">
      <dgm:prSet presAssocID="{2801CB71-4CC8-4F04-AACE-5EE7B567245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ADCFB8E-0026-4191-8A55-570D48B5A51D}" type="pres">
      <dgm:prSet presAssocID="{2801CB71-4CC8-4F04-AACE-5EE7B5672459}" presName="dummyMaxCanvas" presStyleCnt="0"/>
      <dgm:spPr/>
    </dgm:pt>
    <dgm:pt modelId="{2A25E63E-0211-4105-9E32-EF3A5EAADAF6}" type="pres">
      <dgm:prSet presAssocID="{2801CB71-4CC8-4F04-AACE-5EE7B5672459}" presName="parentComposite" presStyleCnt="0"/>
      <dgm:spPr/>
    </dgm:pt>
    <dgm:pt modelId="{73269145-A1C3-43DB-8437-38686841EF31}" type="pres">
      <dgm:prSet presAssocID="{2801CB71-4CC8-4F04-AACE-5EE7B567245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BE"/>
        </a:p>
      </dgm:t>
    </dgm:pt>
    <dgm:pt modelId="{59A85CE5-75B4-416A-B876-8983684D0146}" type="pres">
      <dgm:prSet presAssocID="{2801CB71-4CC8-4F04-AACE-5EE7B567245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BE"/>
        </a:p>
      </dgm:t>
    </dgm:pt>
    <dgm:pt modelId="{6EE95AB9-8535-405C-92D7-898E457BFCFF}" type="pres">
      <dgm:prSet presAssocID="{2801CB71-4CC8-4F04-AACE-5EE7B5672459}" presName="childrenComposite" presStyleCnt="0"/>
      <dgm:spPr/>
    </dgm:pt>
    <dgm:pt modelId="{F8CD4C90-A444-4EAC-B157-000F8028D11A}" type="pres">
      <dgm:prSet presAssocID="{2801CB71-4CC8-4F04-AACE-5EE7B5672459}" presName="dummyMaxCanvas_ChildArea" presStyleCnt="0"/>
      <dgm:spPr/>
    </dgm:pt>
    <dgm:pt modelId="{F82938C7-96C3-4009-89FC-F15D654A6D5F}" type="pres">
      <dgm:prSet presAssocID="{2801CB71-4CC8-4F04-AACE-5EE7B5672459}" presName="fulcrum" presStyleLbl="alignAccFollowNode1" presStyleIdx="2" presStyleCnt="4"/>
      <dgm:spPr/>
    </dgm:pt>
    <dgm:pt modelId="{DCB52249-31C9-458A-8922-601EC3780AE5}" type="pres">
      <dgm:prSet presAssocID="{2801CB71-4CC8-4F04-AACE-5EE7B5672459}" presName="balance_33" presStyleLbl="alignAccFollowNode1" presStyleIdx="3" presStyleCnt="4">
        <dgm:presLayoutVars>
          <dgm:bulletEnabled val="1"/>
        </dgm:presLayoutVars>
      </dgm:prSet>
      <dgm:spPr/>
    </dgm:pt>
    <dgm:pt modelId="{0F2AA95C-F0DF-469E-B400-5A2F1694271B}" type="pres">
      <dgm:prSet presAssocID="{2801CB71-4CC8-4F04-AACE-5EE7B5672459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C696A43-F6E4-4BF9-B6B3-FC8864F846C5}" type="pres">
      <dgm:prSet presAssocID="{2801CB71-4CC8-4F04-AACE-5EE7B5672459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1F81955-9D54-4BBD-9128-EFDFE88449AA}" type="pres">
      <dgm:prSet presAssocID="{2801CB71-4CC8-4F04-AACE-5EE7B5672459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9A978C7-9F66-453C-986C-50FC4684B9B2}" type="pres">
      <dgm:prSet presAssocID="{2801CB71-4CC8-4F04-AACE-5EE7B5672459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3C0F872-EB82-4BF9-BD2B-342E2E38DE1A}" type="pres">
      <dgm:prSet presAssocID="{2801CB71-4CC8-4F04-AACE-5EE7B5672459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69C763F-F9C6-4ADB-8AE4-1EFD13196B85}" type="pres">
      <dgm:prSet presAssocID="{2801CB71-4CC8-4F04-AACE-5EE7B5672459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C412D37-14A1-44C2-B5D0-9BD603D31CB9}" type="presOf" srcId="{3E9B5C26-B20A-487E-BEFB-6505309B9EF2}" destId="{0C696A43-F6E4-4BF9-B6B3-FC8864F846C5}" srcOrd="0" destOrd="0" presId="urn:microsoft.com/office/officeart/2005/8/layout/balance1"/>
    <dgm:cxn modelId="{E021F605-2FF6-44CA-8B6A-D07E6E49398A}" srcId="{2801CB71-4CC8-4F04-AACE-5EE7B5672459}" destId="{1B9578D1-601B-47BA-9180-7692D5A53F48}" srcOrd="0" destOrd="0" parTransId="{208AC3B7-E23C-4FD7-9355-2AD50698808B}" sibTransId="{55F4F014-D55C-476C-A678-A980AFDA87FB}"/>
    <dgm:cxn modelId="{E3DC6BA6-AB5A-4155-BE2A-A869A889973D}" srcId="{2801CB71-4CC8-4F04-AACE-5EE7B5672459}" destId="{3A47CD24-FAE4-4F12-A9A8-4FABA8AFDD03}" srcOrd="1" destOrd="0" parTransId="{9AB1DF78-9885-49D2-BAF5-1701F2405DDF}" sibTransId="{B08A3475-07BA-42D7-9713-3B579C02AB82}"/>
    <dgm:cxn modelId="{D2A0BB56-A4BE-4E07-8A8A-BDD638483070}" srcId="{1B9578D1-601B-47BA-9180-7692D5A53F48}" destId="{72B81E1F-E965-4A44-914E-033010BCC300}" srcOrd="2" destOrd="0" parTransId="{B4530589-98B7-43AC-B605-F65F28105217}" sibTransId="{7790657E-B5F8-4792-BB28-5C421EDCD1FE}"/>
    <dgm:cxn modelId="{51FB2B26-EFF4-4B34-B18B-53213CDE1E0F}" type="presOf" srcId="{1B9578D1-601B-47BA-9180-7692D5A53F48}" destId="{73269145-A1C3-43DB-8437-38686841EF31}" srcOrd="0" destOrd="0" presId="urn:microsoft.com/office/officeart/2005/8/layout/balance1"/>
    <dgm:cxn modelId="{5095D1D3-296E-484B-97BC-EA304A17BD29}" type="presOf" srcId="{2801CB71-4CC8-4F04-AACE-5EE7B5672459}" destId="{61DF8178-9578-4824-BCEC-E37F1F47E8F2}" srcOrd="0" destOrd="0" presId="urn:microsoft.com/office/officeart/2005/8/layout/balance1"/>
    <dgm:cxn modelId="{60D5D7B8-1ED9-485B-82C2-F499E23D0891}" srcId="{3A47CD24-FAE4-4F12-A9A8-4FABA8AFDD03}" destId="{3E9B5C26-B20A-487E-BEFB-6505309B9EF2}" srcOrd="1" destOrd="0" parTransId="{8F4E6846-3198-40D4-A930-FD39C38155E8}" sibTransId="{6259CD2D-4725-4C9F-A956-BBF9FB77D1A0}"/>
    <dgm:cxn modelId="{4726CABE-71E7-474A-8490-E376A5F2EB44}" type="presOf" srcId="{714BD78A-D30E-4BEA-8013-87E23C6D1E64}" destId="{11F81955-9D54-4BBD-9128-EFDFE88449AA}" srcOrd="0" destOrd="0" presId="urn:microsoft.com/office/officeart/2005/8/layout/balance1"/>
    <dgm:cxn modelId="{3DE6E404-84E7-40E6-A9A2-D61966E2E032}" type="presOf" srcId="{234F698E-6DDF-4F99-8E4B-97355EFE2F27}" destId="{79A978C7-9F66-453C-986C-50FC4684B9B2}" srcOrd="0" destOrd="0" presId="urn:microsoft.com/office/officeart/2005/8/layout/balance1"/>
    <dgm:cxn modelId="{FED59350-F6A7-4568-B03D-D13147DCABF5}" type="presOf" srcId="{90B29FA8-3383-4918-835E-1C65633736F2}" destId="{0F2AA95C-F0DF-469E-B400-5A2F1694271B}" srcOrd="0" destOrd="0" presId="urn:microsoft.com/office/officeart/2005/8/layout/balance1"/>
    <dgm:cxn modelId="{E80637A5-5D70-488C-84E9-D378606A6E34}" srcId="{1B9578D1-601B-47BA-9180-7692D5A53F48}" destId="{60E6159F-DFD4-4759-9E11-17461460C204}" srcOrd="1" destOrd="0" parTransId="{2114DE17-96DC-47D1-BAC0-D5C4A9463A44}" sibTransId="{843B0FAE-7543-4AE9-B381-7D80EE58D1D5}"/>
    <dgm:cxn modelId="{B3ABDEBE-9811-4885-8AFC-3E45028CBC29}" srcId="{1B9578D1-601B-47BA-9180-7692D5A53F48}" destId="{234F698E-6DDF-4F99-8E4B-97355EFE2F27}" srcOrd="0" destOrd="0" parTransId="{D9609893-BAB7-4CB0-B694-E54D0FEDCF0D}" sibTransId="{010655A7-E343-413B-ABC8-53C1F7AF69F6}"/>
    <dgm:cxn modelId="{2ACB819E-305D-41CA-BBE7-38FB8263D6DC}" type="presOf" srcId="{72B81E1F-E965-4A44-914E-033010BCC300}" destId="{769C763F-F9C6-4ADB-8AE4-1EFD13196B85}" srcOrd="0" destOrd="0" presId="urn:microsoft.com/office/officeart/2005/8/layout/balance1"/>
    <dgm:cxn modelId="{561AF622-F13F-446D-A806-55D09C8E58E7}" type="presOf" srcId="{3A47CD24-FAE4-4F12-A9A8-4FABA8AFDD03}" destId="{59A85CE5-75B4-416A-B876-8983684D0146}" srcOrd="0" destOrd="0" presId="urn:microsoft.com/office/officeart/2005/8/layout/balance1"/>
    <dgm:cxn modelId="{A7CADA08-CA85-4D7C-B796-F420713CF8FD}" type="presOf" srcId="{60E6159F-DFD4-4759-9E11-17461460C204}" destId="{D3C0F872-EB82-4BF9-BD2B-342E2E38DE1A}" srcOrd="0" destOrd="0" presId="urn:microsoft.com/office/officeart/2005/8/layout/balance1"/>
    <dgm:cxn modelId="{D6F57790-0078-43FD-A91A-B6A26FF2053C}" srcId="{3A47CD24-FAE4-4F12-A9A8-4FABA8AFDD03}" destId="{90B29FA8-3383-4918-835E-1C65633736F2}" srcOrd="0" destOrd="0" parTransId="{FAD3A52E-DF6C-472F-98BE-0D280C533139}" sibTransId="{29EC73B4-23F1-40E0-B337-B248216F363B}"/>
    <dgm:cxn modelId="{A4C96713-81DA-498F-86F2-4EE0CA652F0F}" srcId="{3A47CD24-FAE4-4F12-A9A8-4FABA8AFDD03}" destId="{714BD78A-D30E-4BEA-8013-87E23C6D1E64}" srcOrd="2" destOrd="0" parTransId="{795756CC-7A3F-428B-9E58-8BEF9AF1148B}" sibTransId="{F8B14876-8C7C-42B4-92CE-511EE15E26A0}"/>
    <dgm:cxn modelId="{998279CA-866E-42F5-BCF1-A8DC6FE234B3}" type="presParOf" srcId="{61DF8178-9578-4824-BCEC-E37F1F47E8F2}" destId="{FADCFB8E-0026-4191-8A55-570D48B5A51D}" srcOrd="0" destOrd="0" presId="urn:microsoft.com/office/officeart/2005/8/layout/balance1"/>
    <dgm:cxn modelId="{A87F4CDC-25AE-4248-9A82-57C6B981ECB7}" type="presParOf" srcId="{61DF8178-9578-4824-BCEC-E37F1F47E8F2}" destId="{2A25E63E-0211-4105-9E32-EF3A5EAADAF6}" srcOrd="1" destOrd="0" presId="urn:microsoft.com/office/officeart/2005/8/layout/balance1"/>
    <dgm:cxn modelId="{66F46045-38C0-45AE-86F9-EF2286A2D368}" type="presParOf" srcId="{2A25E63E-0211-4105-9E32-EF3A5EAADAF6}" destId="{73269145-A1C3-43DB-8437-38686841EF31}" srcOrd="0" destOrd="0" presId="urn:microsoft.com/office/officeart/2005/8/layout/balance1"/>
    <dgm:cxn modelId="{EE3F1729-D14F-4DD0-A2A3-D79BCF657943}" type="presParOf" srcId="{2A25E63E-0211-4105-9E32-EF3A5EAADAF6}" destId="{59A85CE5-75B4-416A-B876-8983684D0146}" srcOrd="1" destOrd="0" presId="urn:microsoft.com/office/officeart/2005/8/layout/balance1"/>
    <dgm:cxn modelId="{83BA3D71-557A-44A0-BE20-B566878755BC}" type="presParOf" srcId="{61DF8178-9578-4824-BCEC-E37F1F47E8F2}" destId="{6EE95AB9-8535-405C-92D7-898E457BFCFF}" srcOrd="2" destOrd="0" presId="urn:microsoft.com/office/officeart/2005/8/layout/balance1"/>
    <dgm:cxn modelId="{0282DE88-7F73-44C2-8CBC-4F07A3FD03C0}" type="presParOf" srcId="{6EE95AB9-8535-405C-92D7-898E457BFCFF}" destId="{F8CD4C90-A444-4EAC-B157-000F8028D11A}" srcOrd="0" destOrd="0" presId="urn:microsoft.com/office/officeart/2005/8/layout/balance1"/>
    <dgm:cxn modelId="{9FD2870C-677E-426D-BB87-B25C8907A69E}" type="presParOf" srcId="{6EE95AB9-8535-405C-92D7-898E457BFCFF}" destId="{F82938C7-96C3-4009-89FC-F15D654A6D5F}" srcOrd="1" destOrd="0" presId="urn:microsoft.com/office/officeart/2005/8/layout/balance1"/>
    <dgm:cxn modelId="{9A59F597-83ED-4EEC-8617-66F4ED8A3048}" type="presParOf" srcId="{6EE95AB9-8535-405C-92D7-898E457BFCFF}" destId="{DCB52249-31C9-458A-8922-601EC3780AE5}" srcOrd="2" destOrd="0" presId="urn:microsoft.com/office/officeart/2005/8/layout/balance1"/>
    <dgm:cxn modelId="{696057CE-67A8-4EA9-A28F-EDCFA6A94AAC}" type="presParOf" srcId="{6EE95AB9-8535-405C-92D7-898E457BFCFF}" destId="{0F2AA95C-F0DF-469E-B400-5A2F1694271B}" srcOrd="3" destOrd="0" presId="urn:microsoft.com/office/officeart/2005/8/layout/balance1"/>
    <dgm:cxn modelId="{FB9DD571-36BF-464F-A00E-6B040192B88F}" type="presParOf" srcId="{6EE95AB9-8535-405C-92D7-898E457BFCFF}" destId="{0C696A43-F6E4-4BF9-B6B3-FC8864F846C5}" srcOrd="4" destOrd="0" presId="urn:microsoft.com/office/officeart/2005/8/layout/balance1"/>
    <dgm:cxn modelId="{2D26757D-4868-4933-B5C0-B497A7EFA8C5}" type="presParOf" srcId="{6EE95AB9-8535-405C-92D7-898E457BFCFF}" destId="{11F81955-9D54-4BBD-9128-EFDFE88449AA}" srcOrd="5" destOrd="0" presId="urn:microsoft.com/office/officeart/2005/8/layout/balance1"/>
    <dgm:cxn modelId="{0A8936E7-B870-4031-8BAC-85C8AA014936}" type="presParOf" srcId="{6EE95AB9-8535-405C-92D7-898E457BFCFF}" destId="{79A978C7-9F66-453C-986C-50FC4684B9B2}" srcOrd="6" destOrd="0" presId="urn:microsoft.com/office/officeart/2005/8/layout/balance1"/>
    <dgm:cxn modelId="{2BBEB20B-6A1B-4C3F-9A6D-CFB0D6BF4057}" type="presParOf" srcId="{6EE95AB9-8535-405C-92D7-898E457BFCFF}" destId="{D3C0F872-EB82-4BF9-BD2B-342E2E38DE1A}" srcOrd="7" destOrd="0" presId="urn:microsoft.com/office/officeart/2005/8/layout/balance1"/>
    <dgm:cxn modelId="{87F2CD9D-E1DE-4E83-9CDD-46205558DE7A}" type="presParOf" srcId="{6EE95AB9-8535-405C-92D7-898E457BFCFF}" destId="{769C763F-F9C6-4ADB-8AE4-1EFD13196B8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776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00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52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180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995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86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191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683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704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18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034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8ED1-3BA2-44E2-9AC0-734228B722C0}" type="datetimeFigureOut">
              <a:rPr lang="fr-BE" smtClean="0"/>
              <a:t>09-07-16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A51D-BF1A-4E6B-A46E-39000F2561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402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slide" Target="slide16.xml"/><Relationship Id="rId4" Type="http://schemas.openxmlformats.org/officeDocument/2006/relationships/diagramLayout" Target="../diagrams/layout3.xml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280920" cy="12241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000" dirty="0" smtClean="0"/>
              <a:t>David Garcia</a:t>
            </a:r>
          </a:p>
          <a:p>
            <a:pPr algn="l"/>
            <a:r>
              <a:rPr lang="en-GB" sz="2000" dirty="0" smtClean="0"/>
              <a:t>UEF Secretariat</a:t>
            </a:r>
          </a:p>
          <a:p>
            <a:pPr algn="l"/>
            <a:endParaRPr lang="en-GB" sz="2000" dirty="0" smtClean="0"/>
          </a:p>
          <a:p>
            <a:pPr algn="r"/>
            <a:r>
              <a:rPr lang="en-GB" sz="2000" i="1" dirty="0" smtClean="0"/>
              <a:t>Federalist Academy, 8-10 July 2016, Brussels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8" y="1268760"/>
            <a:ext cx="4234815" cy="92265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55802" y="2996952"/>
            <a:ext cx="7206545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chemeClr val="tx1"/>
                </a:solidFill>
              </a:rPr>
              <a:t>Fiscal </a:t>
            </a:r>
            <a:r>
              <a:rPr lang="fr-FR" sz="4000" b="1" dirty="0" err="1" smtClean="0">
                <a:solidFill>
                  <a:schemeClr val="tx1"/>
                </a:solidFill>
              </a:rPr>
              <a:t>Federalism</a:t>
            </a:r>
            <a:endParaRPr lang="fr-FR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1. Welfare maximisation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40364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2195736" y="1988840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Down Arrow 5"/>
          <p:cNvSpPr/>
          <p:nvPr/>
        </p:nvSpPr>
        <p:spPr>
          <a:xfrm rot="10800000">
            <a:off x="6372200" y="1988840"/>
            <a:ext cx="288032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43608" y="2924945"/>
          <a:ext cx="5256584" cy="2160240"/>
        </p:xfrm>
        <a:graphic>
          <a:graphicData uri="http://schemas.openxmlformats.org/drawingml/2006/table">
            <a:tbl>
              <a:tblPr/>
              <a:tblGrid>
                <a:gridCol w="1584176"/>
                <a:gridCol w="3672408"/>
              </a:tblGrid>
              <a:tr h="72008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Scale</a:t>
                      </a:r>
                      <a:endParaRPr lang="fr-BE" dirty="0"/>
                    </a:p>
                  </a:txBody>
                  <a:tcPr>
                    <a:lnL w="12700" cmpd="sng">
                      <a:solidFill>
                        <a:srgbClr val="00764D"/>
                      </a:solidFill>
                      <a:prstDash val="soli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64D"/>
                      </a:solidFill>
                      <a:prstDash val="soli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64D"/>
                      </a:solidFill>
                      <a:prstDash val="soli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Ability</a:t>
                      </a:r>
                      <a:r>
                        <a:rPr lang="fr-BE" dirty="0" smtClean="0"/>
                        <a:t> to </a:t>
                      </a:r>
                      <a:r>
                        <a:rPr lang="fr-BE" dirty="0" err="1" smtClean="0"/>
                        <a:t>act</a:t>
                      </a:r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Political</a:t>
                      </a:r>
                      <a:r>
                        <a:rPr lang="fr-BE" dirty="0" smtClean="0"/>
                        <a:t> </a:t>
                      </a:r>
                      <a:r>
                        <a:rPr lang="fr-BE" dirty="0" err="1" smtClean="0"/>
                        <a:t>preferences</a:t>
                      </a:r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6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ction Button: Forward or Next 6">
            <a:hlinkClick r:id="rId8" action="ppaction://hlinksldjump" highlightClick="1"/>
          </p:cNvPr>
          <p:cNvSpPr/>
          <p:nvPr/>
        </p:nvSpPr>
        <p:spPr>
          <a:xfrm>
            <a:off x="6372200" y="3154934"/>
            <a:ext cx="270000" cy="27000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Action Button: Forward or Next 12">
            <a:hlinkClick r:id="rId9" action="ppaction://hlinksldjump" highlightClick="1"/>
          </p:cNvPr>
          <p:cNvSpPr/>
          <p:nvPr/>
        </p:nvSpPr>
        <p:spPr>
          <a:xfrm>
            <a:off x="6372200" y="3933056"/>
            <a:ext cx="270000" cy="27000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Action Button: Forward or Next 13">
            <a:hlinkClick r:id="rId10" action="ppaction://hlinksldjump" highlightClick="1"/>
          </p:cNvPr>
          <p:cNvSpPr/>
          <p:nvPr/>
        </p:nvSpPr>
        <p:spPr>
          <a:xfrm>
            <a:off x="6372200" y="4649070"/>
            <a:ext cx="270000" cy="27000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Action Button: Forward or Next 10">
            <a:hlinkClick r:id="rId10" action="ppaction://hlinksldjump" highlightClick="1"/>
          </p:cNvPr>
          <p:cNvSpPr/>
          <p:nvPr/>
        </p:nvSpPr>
        <p:spPr>
          <a:xfrm>
            <a:off x="8460432" y="6237312"/>
            <a:ext cx="270000" cy="27000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72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Local particularities VS Economies of scale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605828473"/>
              </p:ext>
            </p:extLst>
          </p:nvPr>
        </p:nvGraphicFramePr>
        <p:xfrm>
          <a:off x="-684584" y="17728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115331729"/>
              </p:ext>
            </p:extLst>
          </p:nvPr>
        </p:nvGraphicFramePr>
        <p:xfrm>
          <a:off x="4932040" y="1844824"/>
          <a:ext cx="283197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05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Local particularities VS Economies of scale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635914553"/>
              </p:ext>
            </p:extLst>
          </p:nvPr>
        </p:nvGraphicFramePr>
        <p:xfrm>
          <a:off x="1043608" y="1772816"/>
          <a:ext cx="439248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92664230"/>
              </p:ext>
            </p:extLst>
          </p:nvPr>
        </p:nvGraphicFramePr>
        <p:xfrm>
          <a:off x="6372200" y="1844824"/>
          <a:ext cx="187220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1619672" y="4005064"/>
            <a:ext cx="6408712" cy="0"/>
          </a:xfrm>
          <a:prstGeom prst="line">
            <a:avLst/>
          </a:prstGeom>
          <a:ln>
            <a:solidFill>
              <a:srgbClr val="007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2411760" y="4014356"/>
            <a:ext cx="72008" cy="350748"/>
          </a:xfrm>
          <a:prstGeom prst="rightBrace">
            <a:avLst/>
          </a:prstGeom>
          <a:ln>
            <a:solidFill>
              <a:srgbClr val="00764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2555776" y="3861048"/>
            <a:ext cx="172819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1400" dirty="0" err="1" smtClean="0"/>
              <a:t>Loss</a:t>
            </a:r>
            <a:r>
              <a:rPr lang="fr-BE" sz="1400" dirty="0" smtClean="0"/>
              <a:t> for the </a:t>
            </a:r>
            <a:r>
              <a:rPr lang="fr-BE" sz="1400" dirty="0" err="1" smtClean="0"/>
              <a:t>retired</a:t>
            </a:r>
            <a:r>
              <a:rPr lang="fr-BE" sz="1400" dirty="0" smtClean="0"/>
              <a:t> / </a:t>
            </a:r>
            <a:r>
              <a:rPr lang="fr-BE" sz="1400" dirty="0" err="1" smtClean="0"/>
              <a:t>Excedent</a:t>
            </a:r>
            <a:r>
              <a:rPr lang="fr-BE" sz="1400" dirty="0" smtClean="0"/>
              <a:t> for the </a:t>
            </a:r>
            <a:r>
              <a:rPr lang="fr-BE" sz="1400" dirty="0" err="1" smtClean="0"/>
              <a:t>unemployed</a:t>
            </a:r>
            <a:endParaRPr lang="fr-BE" sz="1400" dirty="0" smtClean="0"/>
          </a:p>
        </p:txBody>
      </p:sp>
      <p:sp>
        <p:nvSpPr>
          <p:cNvPr id="15" name="Down Arrow 14"/>
          <p:cNvSpPr/>
          <p:nvPr/>
        </p:nvSpPr>
        <p:spPr>
          <a:xfrm>
            <a:off x="8504575" y="3510300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97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Local particularities VS Economies of scale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878365946"/>
              </p:ext>
            </p:extLst>
          </p:nvPr>
        </p:nvGraphicFramePr>
        <p:xfrm>
          <a:off x="1043608" y="1757040"/>
          <a:ext cx="439248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03015599"/>
              </p:ext>
            </p:extLst>
          </p:nvPr>
        </p:nvGraphicFramePr>
        <p:xfrm>
          <a:off x="6372200" y="1757040"/>
          <a:ext cx="187220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1619672" y="4941168"/>
            <a:ext cx="6408712" cy="0"/>
          </a:xfrm>
          <a:prstGeom prst="line">
            <a:avLst/>
          </a:prstGeom>
          <a:ln>
            <a:solidFill>
              <a:srgbClr val="007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flipH="1">
            <a:off x="7092279" y="4941168"/>
            <a:ext cx="55317" cy="432048"/>
          </a:xfrm>
          <a:prstGeom prst="rightBrace">
            <a:avLst/>
          </a:prstGeom>
          <a:ln>
            <a:solidFill>
              <a:srgbClr val="00764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5292080" y="4849996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1400" dirty="0" smtClean="0"/>
              <a:t>Possible </a:t>
            </a:r>
            <a:r>
              <a:rPr lang="fr-BE" sz="1400" dirty="0" err="1" smtClean="0"/>
              <a:t>economies</a:t>
            </a:r>
            <a:r>
              <a:rPr lang="fr-BE" sz="1400" dirty="0" smtClean="0"/>
              <a:t> of </a:t>
            </a:r>
            <a:r>
              <a:rPr lang="fr-BE" sz="1400" dirty="0" err="1" smtClean="0"/>
              <a:t>scale</a:t>
            </a:r>
            <a:endParaRPr lang="fr-BE" sz="1400" dirty="0" smtClean="0"/>
          </a:p>
        </p:txBody>
      </p:sp>
      <p:sp>
        <p:nvSpPr>
          <p:cNvPr id="3" name="Action Button: Back or Previous 2">
            <a:hlinkClick r:id="rId5" action="ppaction://hlinksldjump" highlightClick="1"/>
          </p:cNvPr>
          <p:cNvSpPr/>
          <p:nvPr/>
        </p:nvSpPr>
        <p:spPr>
          <a:xfrm>
            <a:off x="8282953" y="6237312"/>
            <a:ext cx="216024" cy="21602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Down Arrow 13"/>
          <p:cNvSpPr/>
          <p:nvPr/>
        </p:nvSpPr>
        <p:spPr>
          <a:xfrm rot="10800000">
            <a:off x="8498977" y="3485039"/>
            <a:ext cx="288032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72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Better implementation at lower level VS interdependence of markets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21" y="1484784"/>
            <a:ext cx="79439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b="1" dirty="0" smtClean="0">
                <a:solidFill>
                  <a:srgbClr val="00764D"/>
                </a:solidFill>
              </a:rPr>
              <a:t>Case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243" y="2706015"/>
            <a:ext cx="474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Revenue: country-</a:t>
            </a:r>
            <a:r>
              <a:rPr lang="fr-BE" dirty="0" err="1" smtClean="0"/>
              <a:t>wide</a:t>
            </a:r>
            <a:r>
              <a:rPr lang="fr-BE" dirty="0" smtClean="0"/>
              <a:t> </a:t>
            </a:r>
            <a:r>
              <a:rPr lang="fr-BE" dirty="0" err="1" smtClean="0"/>
              <a:t>tax</a:t>
            </a:r>
            <a:r>
              <a:rPr lang="fr-BE" dirty="0" smtClean="0"/>
              <a:t> on sodas &amp; snacks</a:t>
            </a: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922244" y="3858143"/>
            <a:ext cx="758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Expenditure</a:t>
            </a:r>
            <a:r>
              <a:rPr lang="fr-BE" dirty="0" smtClean="0"/>
              <a:t>: subventions to </a:t>
            </a:r>
            <a:r>
              <a:rPr lang="fr-BE" dirty="0" err="1" smtClean="0"/>
              <a:t>school</a:t>
            </a:r>
            <a:r>
              <a:rPr lang="fr-BE" dirty="0" smtClean="0"/>
              <a:t> </a:t>
            </a:r>
            <a:r>
              <a:rPr lang="fr-BE" dirty="0" err="1" smtClean="0"/>
              <a:t>canteens</a:t>
            </a:r>
            <a:r>
              <a:rPr lang="fr-BE" dirty="0" smtClean="0"/>
              <a:t> </a:t>
            </a:r>
            <a:r>
              <a:rPr lang="fr-BE" dirty="0" err="1" smtClean="0"/>
              <a:t>conditioned</a:t>
            </a:r>
            <a:r>
              <a:rPr lang="fr-BE" dirty="0" smtClean="0"/>
              <a:t> to </a:t>
            </a:r>
            <a:r>
              <a:rPr lang="fr-BE" dirty="0" err="1" smtClean="0"/>
              <a:t>increase</a:t>
            </a:r>
            <a:r>
              <a:rPr lang="fr-BE" dirty="0" smtClean="0"/>
              <a:t> in </a:t>
            </a:r>
            <a:r>
              <a:rPr lang="fr-BE" dirty="0" err="1" smtClean="0"/>
              <a:t>purcharse</a:t>
            </a:r>
            <a:r>
              <a:rPr lang="fr-BE" dirty="0" smtClean="0"/>
              <a:t> of </a:t>
            </a:r>
            <a:r>
              <a:rPr lang="fr-BE" dirty="0" err="1" smtClean="0"/>
              <a:t>healthier</a:t>
            </a:r>
            <a:r>
              <a:rPr lang="fr-BE" dirty="0" smtClean="0"/>
              <a:t> and local </a:t>
            </a:r>
            <a:r>
              <a:rPr lang="fr-BE" dirty="0" err="1" smtClean="0"/>
              <a:t>products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1354291" y="309741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Local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particularity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 (-18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obesity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fr-BE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291" y="452189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Greater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capacity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 to monitor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schools</a:t>
            </a:r>
            <a:endParaRPr lang="fr-BE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Better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knowledge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 of local providers</a:t>
            </a:r>
            <a:endParaRPr lang="fr-BE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961" y="2047456"/>
            <a:ext cx="688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Fiscal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aiming at improving diet of -18 </a:t>
            </a:r>
            <a:r>
              <a:rPr lang="en-US" sz="2000" dirty="0" err="1" smtClean="0"/>
              <a:t>y.o.’s</a:t>
            </a:r>
            <a:endParaRPr lang="en-US" sz="2000" dirty="0" smtClean="0"/>
          </a:p>
        </p:txBody>
      </p:sp>
      <p:sp>
        <p:nvSpPr>
          <p:cNvPr id="15" name="Down Arrow 14"/>
          <p:cNvSpPr/>
          <p:nvPr/>
        </p:nvSpPr>
        <p:spPr>
          <a:xfrm>
            <a:off x="8504575" y="3510300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4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2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Better implementation at lower level VS interdependence of markets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21" y="1484784"/>
            <a:ext cx="7943904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b="1" dirty="0" smtClean="0">
                <a:solidFill>
                  <a:srgbClr val="00764D"/>
                </a:solidFill>
              </a:rPr>
              <a:t>Case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961" y="2047456"/>
            <a:ext cx="7387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Value-Added Tax (VAT) in an internal market to pay for better roads</a:t>
            </a:r>
          </a:p>
        </p:txBody>
      </p:sp>
      <p:sp>
        <p:nvSpPr>
          <p:cNvPr id="3" name="Cube 2"/>
          <p:cNvSpPr/>
          <p:nvPr/>
        </p:nvSpPr>
        <p:spPr>
          <a:xfrm>
            <a:off x="2699792" y="2804086"/>
            <a:ext cx="576064" cy="7200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€</a:t>
            </a:r>
            <a:endParaRPr lang="fr-BE" dirty="0"/>
          </a:p>
        </p:txBody>
      </p:sp>
      <p:sp>
        <p:nvSpPr>
          <p:cNvPr id="14" name="Cube 13"/>
          <p:cNvSpPr/>
          <p:nvPr/>
        </p:nvSpPr>
        <p:spPr>
          <a:xfrm>
            <a:off x="3131840" y="2804086"/>
            <a:ext cx="576064" cy="72008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€</a:t>
            </a:r>
          </a:p>
        </p:txBody>
      </p:sp>
      <p:sp>
        <p:nvSpPr>
          <p:cNvPr id="16" name="Cube 15"/>
          <p:cNvSpPr/>
          <p:nvPr/>
        </p:nvSpPr>
        <p:spPr>
          <a:xfrm>
            <a:off x="3563888" y="2804086"/>
            <a:ext cx="576064" cy="72008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€</a:t>
            </a:r>
          </a:p>
        </p:txBody>
      </p:sp>
      <p:sp>
        <p:nvSpPr>
          <p:cNvPr id="17" name="Cube 16"/>
          <p:cNvSpPr/>
          <p:nvPr/>
        </p:nvSpPr>
        <p:spPr>
          <a:xfrm>
            <a:off x="6372200" y="2804086"/>
            <a:ext cx="576064" cy="72008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€</a:t>
            </a:r>
            <a:endParaRPr lang="fr-BE" dirty="0"/>
          </a:p>
        </p:txBody>
      </p:sp>
      <p:sp>
        <p:nvSpPr>
          <p:cNvPr id="18" name="Cube 17"/>
          <p:cNvSpPr/>
          <p:nvPr/>
        </p:nvSpPr>
        <p:spPr>
          <a:xfrm>
            <a:off x="6804248" y="2804086"/>
            <a:ext cx="576064" cy="720080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€</a:t>
            </a:r>
            <a:endParaRPr lang="fr-BE" dirty="0"/>
          </a:p>
        </p:txBody>
      </p:sp>
      <p:sp>
        <p:nvSpPr>
          <p:cNvPr id="19" name="Cube 18"/>
          <p:cNvSpPr/>
          <p:nvPr/>
        </p:nvSpPr>
        <p:spPr>
          <a:xfrm>
            <a:off x="7236296" y="2804086"/>
            <a:ext cx="576064" cy="72008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€</a:t>
            </a:r>
            <a:endParaRPr lang="fr-BE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15616" y="4365104"/>
            <a:ext cx="432048" cy="432048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823392" y="4606280"/>
            <a:ext cx="432048" cy="432048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356792" y="4606280"/>
            <a:ext cx="432048" cy="432048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>
          <a:xfrm>
            <a:off x="1064568" y="4822304"/>
            <a:ext cx="432048" cy="432048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Action Button: Home 22">
            <a:hlinkClick r:id="" action="ppaction://hlinkshowjump?jump=firstslide" highlightClick="1"/>
          </p:cNvPr>
          <p:cNvSpPr/>
          <p:nvPr/>
        </p:nvSpPr>
        <p:spPr>
          <a:xfrm>
            <a:off x="1597968" y="4834964"/>
            <a:ext cx="432048" cy="432048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1365659" y="5063480"/>
            <a:ext cx="432048" cy="432048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1699320" y="5165246"/>
            <a:ext cx="432048" cy="43204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1990434" y="4949222"/>
            <a:ext cx="432048" cy="43204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2200144" y="4733198"/>
            <a:ext cx="432048" cy="43204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Action Button: Home 29">
            <a:hlinkClick r:id="" action="ppaction://hlinkshowjump?jump=firstslide" highlightClick="1"/>
          </p:cNvPr>
          <p:cNvSpPr/>
          <p:nvPr/>
        </p:nvSpPr>
        <p:spPr>
          <a:xfrm>
            <a:off x="6588224" y="3946134"/>
            <a:ext cx="432048" cy="432048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Action Button: Home 31">
            <a:hlinkClick r:id="" action="ppaction://hlinkshowjump?jump=firstslide" highlightClick="1"/>
          </p:cNvPr>
          <p:cNvSpPr/>
          <p:nvPr/>
        </p:nvSpPr>
        <p:spPr>
          <a:xfrm>
            <a:off x="7136822" y="3899839"/>
            <a:ext cx="432048" cy="43204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Action Button: Home 35">
            <a:hlinkClick r:id="" action="ppaction://hlinkshowjump?jump=firstslide" highlightClick="1"/>
          </p:cNvPr>
          <p:cNvSpPr/>
          <p:nvPr/>
        </p:nvSpPr>
        <p:spPr>
          <a:xfrm>
            <a:off x="7544923" y="3966599"/>
            <a:ext cx="432048" cy="43204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Action Button: Home 27">
            <a:hlinkClick r:id="" action="ppaction://hlinkshowjump?jump=firstslide" highlightClick="1"/>
          </p:cNvPr>
          <p:cNvSpPr/>
          <p:nvPr/>
        </p:nvSpPr>
        <p:spPr>
          <a:xfrm>
            <a:off x="6797860" y="4062035"/>
            <a:ext cx="432048" cy="432048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Action Button: Home 28">
            <a:hlinkClick r:id="" action="ppaction://hlinkshowjump?jump=firstslide" highlightClick="1"/>
          </p:cNvPr>
          <p:cNvSpPr/>
          <p:nvPr/>
        </p:nvSpPr>
        <p:spPr>
          <a:xfrm>
            <a:off x="6505636" y="4303211"/>
            <a:ext cx="432048" cy="432048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7082660" y="4182623"/>
            <a:ext cx="432048" cy="43204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Action Button: Home 32">
            <a:hlinkClick r:id="" action="ppaction://hlinkshowjump?jump=firstslide" highlightClick="1"/>
          </p:cNvPr>
          <p:cNvSpPr/>
          <p:nvPr/>
        </p:nvSpPr>
        <p:spPr>
          <a:xfrm>
            <a:off x="7345485" y="4322117"/>
            <a:ext cx="432048" cy="43204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Action Button: Home 34">
            <a:hlinkClick r:id="" action="ppaction://hlinkshowjump?jump=firstslide" highlightClick="1"/>
          </p:cNvPr>
          <p:cNvSpPr/>
          <p:nvPr/>
        </p:nvSpPr>
        <p:spPr>
          <a:xfrm>
            <a:off x="7791162" y="4149080"/>
            <a:ext cx="432048" cy="43204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Action Button: Home 33">
            <a:hlinkClick r:id="" action="ppaction://hlinkshowjump?jump=firstslide" highlightClick="1"/>
          </p:cNvPr>
          <p:cNvSpPr/>
          <p:nvPr/>
        </p:nvSpPr>
        <p:spPr>
          <a:xfrm>
            <a:off x="7653719" y="4491216"/>
            <a:ext cx="432048" cy="43204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" name="Curved Connector 10"/>
          <p:cNvCxnSpPr>
            <a:stCxn id="21" idx="0"/>
            <a:endCxn id="40" idx="2"/>
          </p:cNvCxnSpPr>
          <p:nvPr/>
        </p:nvCxnSpPr>
        <p:spPr>
          <a:xfrm flipV="1">
            <a:off x="1788840" y="4115863"/>
            <a:ext cx="982845" cy="706441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771685" y="3974471"/>
            <a:ext cx="811927" cy="282784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4" name="Curved Connector 43"/>
          <p:cNvCxnSpPr>
            <a:stCxn id="40" idx="0"/>
            <a:endCxn id="14" idx="3"/>
          </p:cNvCxnSpPr>
          <p:nvPr/>
        </p:nvCxnSpPr>
        <p:spPr>
          <a:xfrm rot="5400000" flipH="1" flipV="1">
            <a:off x="3037604" y="3664212"/>
            <a:ext cx="450305" cy="170215"/>
          </a:xfrm>
          <a:prstGeom prst="curvedConnector3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851920" y="4807830"/>
            <a:ext cx="811927" cy="282784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Oval 45"/>
          <p:cNvSpPr/>
          <p:nvPr/>
        </p:nvSpPr>
        <p:spPr>
          <a:xfrm>
            <a:off x="5499446" y="3796010"/>
            <a:ext cx="811927" cy="282784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7" name="Curved Connector 46"/>
          <p:cNvCxnSpPr>
            <a:stCxn id="40" idx="5"/>
            <a:endCxn id="45" idx="1"/>
          </p:cNvCxnSpPr>
          <p:nvPr/>
        </p:nvCxnSpPr>
        <p:spPr>
          <a:xfrm rot="16200000" flipH="1">
            <a:off x="3401066" y="4279484"/>
            <a:ext cx="633401" cy="50611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5" idx="6"/>
            <a:endCxn id="46" idx="2"/>
          </p:cNvCxnSpPr>
          <p:nvPr/>
        </p:nvCxnSpPr>
        <p:spPr>
          <a:xfrm flipV="1">
            <a:off x="4663847" y="3937402"/>
            <a:ext cx="835599" cy="101182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6" idx="0"/>
            <a:endCxn id="18" idx="3"/>
          </p:cNvCxnSpPr>
          <p:nvPr/>
        </p:nvCxnSpPr>
        <p:spPr>
          <a:xfrm rot="5400000" flipH="1" flipV="1">
            <a:off x="6326919" y="3102657"/>
            <a:ext cx="271844" cy="1114862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6" idx="6"/>
            <a:endCxn id="29" idx="2"/>
          </p:cNvCxnSpPr>
          <p:nvPr/>
        </p:nvCxnSpPr>
        <p:spPr>
          <a:xfrm>
            <a:off x="6311373" y="3937402"/>
            <a:ext cx="194263" cy="581833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45" idx="4"/>
          </p:cNvCxnSpPr>
          <p:nvPr/>
        </p:nvCxnSpPr>
        <p:spPr>
          <a:xfrm rot="5400000">
            <a:off x="2761472" y="5460982"/>
            <a:ext cx="1866780" cy="112604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endCxn id="20" idx="2"/>
          </p:cNvCxnSpPr>
          <p:nvPr/>
        </p:nvCxnSpPr>
        <p:spPr>
          <a:xfrm flipV="1">
            <a:off x="-8140" y="4822304"/>
            <a:ext cx="831532" cy="77499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33" idx="1"/>
          </p:cNvCxnSpPr>
          <p:nvPr/>
        </p:nvCxnSpPr>
        <p:spPr>
          <a:xfrm rot="16200000" flipH="1">
            <a:off x="7247085" y="5068588"/>
            <a:ext cx="2103835" cy="1474987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rot="5400000">
            <a:off x="2541128" y="4456844"/>
            <a:ext cx="4137922" cy="664388"/>
          </a:xfrm>
          <a:prstGeom prst="curvedConnector3">
            <a:avLst/>
          </a:prstGeom>
          <a:ln w="28575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154077" y="292712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+ VAT</a:t>
            </a:r>
            <a:endParaRPr lang="fr-BE" dirty="0"/>
          </a:p>
        </p:txBody>
      </p:sp>
      <p:sp>
        <p:nvSpPr>
          <p:cNvPr id="74" name="Flowchart: Magnetic Disk 73"/>
          <p:cNvSpPr/>
          <p:nvPr/>
        </p:nvSpPr>
        <p:spPr>
          <a:xfrm>
            <a:off x="1392642" y="3445597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Flowchart: Magnetic Disk 74"/>
          <p:cNvSpPr/>
          <p:nvPr/>
        </p:nvSpPr>
        <p:spPr>
          <a:xfrm>
            <a:off x="1403648" y="3356992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Flowchart: Magnetic Disk 75"/>
          <p:cNvSpPr/>
          <p:nvPr/>
        </p:nvSpPr>
        <p:spPr>
          <a:xfrm>
            <a:off x="1475656" y="3284984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Flowchart: Magnetic Disk 76"/>
          <p:cNvSpPr/>
          <p:nvPr/>
        </p:nvSpPr>
        <p:spPr>
          <a:xfrm>
            <a:off x="1331640" y="3212976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Flowchart: Magnetic Disk 77"/>
          <p:cNvSpPr/>
          <p:nvPr/>
        </p:nvSpPr>
        <p:spPr>
          <a:xfrm>
            <a:off x="1513507" y="3140968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Flowchart: Magnetic Disk 78"/>
          <p:cNvSpPr/>
          <p:nvPr/>
        </p:nvSpPr>
        <p:spPr>
          <a:xfrm>
            <a:off x="1369491" y="3080434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Flowchart: Magnetic Disk 79"/>
          <p:cNvSpPr/>
          <p:nvPr/>
        </p:nvSpPr>
        <p:spPr>
          <a:xfrm>
            <a:off x="1441499" y="3008426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Flowchart: Magnetic Disk 80"/>
          <p:cNvSpPr/>
          <p:nvPr/>
        </p:nvSpPr>
        <p:spPr>
          <a:xfrm>
            <a:off x="1297483" y="2936418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Flowchart: Magnetic Disk 81"/>
          <p:cNvSpPr/>
          <p:nvPr/>
        </p:nvSpPr>
        <p:spPr>
          <a:xfrm>
            <a:off x="1259632" y="2852936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3" name="Flowchart: Magnetic Disk 82"/>
          <p:cNvSpPr/>
          <p:nvPr/>
        </p:nvSpPr>
        <p:spPr>
          <a:xfrm>
            <a:off x="1412032" y="2792402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Flowchart: Magnetic Disk 83"/>
          <p:cNvSpPr/>
          <p:nvPr/>
        </p:nvSpPr>
        <p:spPr>
          <a:xfrm>
            <a:off x="1369491" y="2708920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5" name="TextBox 84"/>
          <p:cNvSpPr txBox="1"/>
          <p:nvPr/>
        </p:nvSpPr>
        <p:spPr>
          <a:xfrm>
            <a:off x="7869743" y="2924129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no VAT</a:t>
            </a:r>
            <a:endParaRPr lang="fr-BE" dirty="0"/>
          </a:p>
        </p:txBody>
      </p:sp>
      <p:pic>
        <p:nvPicPr>
          <p:cNvPr id="1026" name="Picture 2" descr="http://www.clker.com/cliparts/B/H/P/B/K/b/gas-petrol-station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30" y="5590165"/>
            <a:ext cx="657824" cy="6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652957" y="5171906"/>
            <a:ext cx="980493" cy="872024"/>
            <a:chOff x="652957" y="5171906"/>
            <a:chExt cx="980493" cy="872024"/>
          </a:xfrm>
        </p:grpSpPr>
        <p:sp>
          <p:nvSpPr>
            <p:cNvPr id="88" name="Rectangle 87"/>
            <p:cNvSpPr/>
            <p:nvPr/>
          </p:nvSpPr>
          <p:spPr>
            <a:xfrm>
              <a:off x="652957" y="5181349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</a:t>
              </a:r>
              <a:endPara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02892" y="5359969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chemeClr val="accent3"/>
                  </a:solidFill>
                  <a:sym typeface="Wingdings" panose="05000000000000000000" pitchFamily="2" charset="2"/>
                </a:rPr>
                <a:t></a:t>
              </a:r>
              <a:endParaRPr lang="en-US" sz="20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56058" y="5171906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</a:t>
              </a:r>
              <a:endPara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49297" y="5580322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</a:t>
              </a:r>
              <a:endPara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084163" y="5442415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chemeClr val="accent3"/>
                  </a:solidFill>
                  <a:sym typeface="Wingdings" panose="05000000000000000000" pitchFamily="2" charset="2"/>
                </a:rPr>
                <a:t></a:t>
              </a:r>
              <a:endParaRPr lang="en-US" sz="20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057243" y="5220187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</a:t>
              </a:r>
              <a:endPara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280164" y="5436085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chemeClr val="accent3"/>
                  </a:solidFill>
                  <a:sym typeface="Wingdings" panose="05000000000000000000" pitchFamily="2" charset="2"/>
                </a:rPr>
                <a:t></a:t>
              </a:r>
              <a:endParaRPr lang="en-US" sz="20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163213" y="5643820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</a:t>
              </a:r>
              <a:endPara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59782" y="5613263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</a:t>
              </a:r>
              <a:endPara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 rot="20151920">
            <a:off x="723798" y="3108541"/>
            <a:ext cx="772249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DISTORSION</a:t>
            </a:r>
            <a:endParaRPr lang="en-US" sz="9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656918" y="5171345"/>
            <a:ext cx="980493" cy="872024"/>
            <a:chOff x="652957" y="5171906"/>
            <a:chExt cx="980493" cy="872024"/>
          </a:xfrm>
        </p:grpSpPr>
        <p:sp>
          <p:nvSpPr>
            <p:cNvPr id="107" name="Rectangle 106"/>
            <p:cNvSpPr/>
            <p:nvPr/>
          </p:nvSpPr>
          <p:spPr>
            <a:xfrm>
              <a:off x="652957" y="5181349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</a:t>
              </a:r>
              <a:endPara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02892" y="5359969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accent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</a:t>
              </a:r>
              <a:endParaRPr lang="en-US" sz="20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56058" y="5171906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</a:t>
              </a:r>
              <a:endPara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49297" y="5580322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</a:t>
              </a:r>
              <a:endPara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084163" y="5442415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accent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</a:t>
              </a:r>
              <a:endParaRPr lang="en-US" sz="20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057243" y="5220187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</a:t>
              </a:r>
              <a:endPara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80164" y="5436085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/>
                  <a:solidFill>
                    <a:schemeClr val="accent3"/>
                  </a:solidFill>
                  <a:sym typeface="Wingdings" panose="05000000000000000000" pitchFamily="2" charset="2"/>
                </a:rPr>
                <a:t></a:t>
              </a:r>
              <a:endParaRPr lang="en-US" sz="20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163213" y="5643820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</a:t>
              </a:r>
              <a:endPara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359782" y="5613263"/>
              <a:ext cx="27366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Wingdings" panose="05000000000000000000" pitchFamily="2" charset="2"/>
                </a:rPr>
                <a:t></a:t>
              </a:r>
              <a:endParaRPr lang="en-US" sz="20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16" name="Down Arrow 115"/>
          <p:cNvSpPr/>
          <p:nvPr/>
        </p:nvSpPr>
        <p:spPr>
          <a:xfrm rot="10800000">
            <a:off x="8498977" y="3485039"/>
            <a:ext cx="288032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7" name="Action Button: Back or Previous 116">
            <a:hlinkClick r:id="rId4" action="ppaction://hlinksldjump" highlightClick="1"/>
          </p:cNvPr>
          <p:cNvSpPr/>
          <p:nvPr/>
        </p:nvSpPr>
        <p:spPr>
          <a:xfrm>
            <a:off x="8282953" y="6237312"/>
            <a:ext cx="216024" cy="21602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37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64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64D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64D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64D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64D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64D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64D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64D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6511 -4.07407E-6 C 0.23924 -4.07407E-6 0.33056 0.10695 0.33056 0.19468 L 0.33056 0.39005 " pathEditMode="relative" rAng="0" ptsTypes="AAAA">
                                      <p:cBhvr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505 L 0.17378 0.01505 C 0.25243 0.01505 0.34913 0.11736 0.34913 0.20093 L 0.34913 0.3882 " pathEditMode="relative" rAng="0" ptsTypes="AAAA">
                                      <p:cBhvr>
                                        <p:cTn id="1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6337 -4.44444E-6 C 0.23698 -4.44444E-6 0.32778 0.10811 0.32778 0.19584 L 0.32778 0.39306 " pathEditMode="relative" rAng="0" ptsTypes="AAAA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2" grpId="0" animBg="1"/>
      <p:bldP spid="36" grpId="0" animBg="1"/>
      <p:bldP spid="28" grpId="0" animBg="1"/>
      <p:bldP spid="29" grpId="0" animBg="1"/>
      <p:bldP spid="31" grpId="0" animBg="1"/>
      <p:bldP spid="33" grpId="0" animBg="1"/>
      <p:bldP spid="35" grpId="0" animBg="1"/>
      <p:bldP spid="34" grpId="0" animBg="1"/>
      <p:bldP spid="46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1" animBg="1"/>
      <p:bldP spid="77" grpId="2" animBg="1"/>
      <p:bldP spid="78" grpId="1" animBg="1"/>
      <p:bldP spid="78" grpId="2" animBg="1"/>
      <p:bldP spid="79" grpId="1" animBg="1"/>
      <p:bldP spid="79" grpId="2" animBg="1"/>
      <p:bldP spid="80" grpId="1" animBg="1"/>
      <p:bldP spid="80" grpId="2" animBg="1"/>
      <p:bldP spid="81" grpId="1" animBg="1"/>
      <p:bldP spid="81" grpId="2" animBg="1"/>
      <p:bldP spid="82" grpId="1" animBg="1"/>
      <p:bldP spid="82" grpId="2" animBg="1"/>
      <p:bldP spid="83" grpId="1" animBg="1"/>
      <p:bldP spid="83" grpId="2" animBg="1"/>
      <p:bldP spid="84" grpId="1" animBg="1"/>
      <p:bldP spid="84" grpId="2" animBg="1"/>
      <p:bldP spid="85" grpId="0"/>
      <p:bldP spid="104" grpId="0"/>
      <p:bldP spid="116" grpId="0" animBg="1"/>
      <p:bldP spid="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Democratic participation VS Fairer fiscal system</a:t>
            </a:r>
            <a:endParaRPr lang="fr-BE" sz="2000" b="1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21303" y="5376493"/>
            <a:ext cx="2273057" cy="1061337"/>
            <a:chOff x="421303" y="5376493"/>
            <a:chExt cx="2273057" cy="1061337"/>
          </a:xfrm>
        </p:grpSpPr>
        <p:sp>
          <p:nvSpPr>
            <p:cNvPr id="7" name="Rectangle 6"/>
            <p:cNvSpPr/>
            <p:nvPr/>
          </p:nvSpPr>
          <p:spPr>
            <a:xfrm>
              <a:off x="2010126" y="5376493"/>
              <a:ext cx="6842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sym typeface="Wingdings" panose="05000000000000000000" pitchFamily="2" charset="2"/>
                </a:rPr>
                <a:t>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421303" y="5933774"/>
              <a:ext cx="1728192" cy="504056"/>
            </a:xfrm>
            <a:prstGeom prst="wedgeEllipseCallout">
              <a:avLst>
                <a:gd name="adj1" fmla="val 43220"/>
                <a:gd name="adj2" fmla="val -5037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sz="1600" dirty="0" err="1">
                  <a:solidFill>
                    <a:schemeClr val="accent2"/>
                  </a:solidFill>
                </a:rPr>
                <a:t>Corporate</a:t>
              </a:r>
              <a:r>
                <a:rPr lang="fr-BE" sz="1600" dirty="0">
                  <a:solidFill>
                    <a:schemeClr val="accent2"/>
                  </a:solidFill>
                </a:rPr>
                <a:t> taxation!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459619" y="5010444"/>
            <a:ext cx="2165987" cy="1658916"/>
            <a:chOff x="2459619" y="5010444"/>
            <a:chExt cx="2165987" cy="1658916"/>
          </a:xfrm>
        </p:grpSpPr>
        <p:sp>
          <p:nvSpPr>
            <p:cNvPr id="6" name="Rectangle 5"/>
            <p:cNvSpPr/>
            <p:nvPr/>
          </p:nvSpPr>
          <p:spPr>
            <a:xfrm>
              <a:off x="2459619" y="5010444"/>
              <a:ext cx="6842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sym typeface="Wingdings" panose="05000000000000000000" pitchFamily="2" charset="2"/>
                </a:rPr>
                <a:t>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2897414" y="6165304"/>
              <a:ext cx="1728192" cy="504056"/>
            </a:xfrm>
            <a:prstGeom prst="wedgeEllipseCallout">
              <a:avLst>
                <a:gd name="adj1" fmla="val -55323"/>
                <a:gd name="adj2" fmla="val -11890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sz="1600" dirty="0" smtClean="0">
                  <a:solidFill>
                    <a:schemeClr val="accent2"/>
                  </a:solidFill>
                </a:rPr>
                <a:t>Pensions!</a:t>
              </a:r>
              <a:endParaRPr lang="fr-BE" sz="16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625245" y="3913478"/>
            <a:ext cx="1287382" cy="1924680"/>
            <a:chOff x="1625245" y="3913478"/>
            <a:chExt cx="1287382" cy="1924680"/>
          </a:xfrm>
        </p:grpSpPr>
        <p:sp>
          <p:nvSpPr>
            <p:cNvPr id="3" name="Rectangle 2"/>
            <p:cNvSpPr/>
            <p:nvPr/>
          </p:nvSpPr>
          <p:spPr>
            <a:xfrm>
              <a:off x="1625245" y="4914828"/>
              <a:ext cx="6842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sym typeface="Wingdings" panose="05000000000000000000" pitchFamily="2" charset="2"/>
                </a:rPr>
                <a:t>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1711999" y="3913478"/>
              <a:ext cx="1200628" cy="555389"/>
            </a:xfrm>
            <a:prstGeom prst="flowChartProcess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sz="1600" dirty="0" smtClean="0">
                  <a:solidFill>
                    <a:schemeClr val="accent2"/>
                  </a:solidFill>
                </a:rPr>
                <a:t>Pensions!</a:t>
              </a:r>
              <a:endParaRPr lang="fr-BE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13" name="Straight Connector 12"/>
            <p:cNvCxnSpPr>
              <a:stCxn id="11" idx="2"/>
              <a:endCxn id="3" idx="3"/>
            </p:cNvCxnSpPr>
            <p:nvPr/>
          </p:nvCxnSpPr>
          <p:spPr>
            <a:xfrm flipH="1">
              <a:off x="2309479" y="4468867"/>
              <a:ext cx="2834" cy="9076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897415" y="4272030"/>
            <a:ext cx="1284548" cy="2027793"/>
            <a:chOff x="2897415" y="4272030"/>
            <a:chExt cx="1284548" cy="2027793"/>
          </a:xfrm>
        </p:grpSpPr>
        <p:sp>
          <p:nvSpPr>
            <p:cNvPr id="8" name="Rectangle 7"/>
            <p:cNvSpPr/>
            <p:nvPr/>
          </p:nvSpPr>
          <p:spPr>
            <a:xfrm>
              <a:off x="2897415" y="5376493"/>
              <a:ext cx="6842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sym typeface="Wingdings" panose="05000000000000000000" pitchFamily="2" charset="2"/>
                </a:rPr>
                <a:t>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2981335" y="4272030"/>
              <a:ext cx="1200628" cy="555389"/>
            </a:xfrm>
            <a:prstGeom prst="flowChartProcess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sz="1600" dirty="0" err="1" smtClean="0">
                  <a:solidFill>
                    <a:schemeClr val="accent2"/>
                  </a:solidFill>
                </a:rPr>
                <a:t>Corporate</a:t>
              </a:r>
              <a:r>
                <a:rPr lang="fr-BE" sz="1600" dirty="0" smtClean="0">
                  <a:solidFill>
                    <a:schemeClr val="accent2"/>
                  </a:solidFill>
                </a:rPr>
                <a:t> taxation!</a:t>
              </a:r>
              <a:endParaRPr lang="fr-BE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16" name="Straight Connector 15"/>
            <p:cNvCxnSpPr>
              <a:stCxn id="15" idx="2"/>
              <a:endCxn id="8" idx="3"/>
            </p:cNvCxnSpPr>
            <p:nvPr/>
          </p:nvCxnSpPr>
          <p:spPr>
            <a:xfrm>
              <a:off x="3581649" y="4827419"/>
              <a:ext cx="0" cy="101073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560671" y="1700808"/>
            <a:ext cx="8115785" cy="49685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gular Pentagon 24"/>
          <p:cNvSpPr/>
          <p:nvPr/>
        </p:nvSpPr>
        <p:spPr>
          <a:xfrm>
            <a:off x="4932040" y="1916832"/>
            <a:ext cx="3572535" cy="2552035"/>
          </a:xfrm>
          <a:prstGeom prst="pent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1" name="Group 70"/>
          <p:cNvGrpSpPr/>
          <p:nvPr/>
        </p:nvGrpSpPr>
        <p:grpSpPr>
          <a:xfrm>
            <a:off x="4932044" y="1916832"/>
            <a:ext cx="3572527" cy="2552029"/>
            <a:chOff x="4932044" y="1916832"/>
            <a:chExt cx="3572527" cy="2552029"/>
          </a:xfrm>
        </p:grpSpPr>
        <p:sp>
          <p:nvSpPr>
            <p:cNvPr id="31" name="Isosceles Triangle 30"/>
            <p:cNvSpPr/>
            <p:nvPr/>
          </p:nvSpPr>
          <p:spPr>
            <a:xfrm rot="18596411">
              <a:off x="5758918" y="2760801"/>
              <a:ext cx="1656184" cy="864096"/>
            </a:xfrm>
            <a:prstGeom prst="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33" name="Straight Connector 32"/>
            <p:cNvCxnSpPr>
              <a:stCxn id="25" idx="1"/>
              <a:endCxn id="31" idx="0"/>
            </p:cNvCxnSpPr>
            <p:nvPr/>
          </p:nvCxnSpPr>
          <p:spPr>
            <a:xfrm>
              <a:off x="4932044" y="2891620"/>
              <a:ext cx="1323708" cy="2386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2"/>
              <a:endCxn id="31" idx="0"/>
            </p:cNvCxnSpPr>
            <p:nvPr/>
          </p:nvCxnSpPr>
          <p:spPr>
            <a:xfrm flipV="1">
              <a:off x="5614336" y="2915480"/>
              <a:ext cx="641416" cy="155338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5" idx="2"/>
              <a:endCxn id="31" idx="2"/>
            </p:cNvCxnSpPr>
            <p:nvPr/>
          </p:nvCxnSpPr>
          <p:spPr>
            <a:xfrm flipV="1">
              <a:off x="5614336" y="4105129"/>
              <a:ext cx="772307" cy="36373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25" idx="4"/>
            </p:cNvCxnSpPr>
            <p:nvPr/>
          </p:nvCxnSpPr>
          <p:spPr>
            <a:xfrm>
              <a:off x="6350096" y="4105129"/>
              <a:ext cx="1472183" cy="36373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3"/>
              <a:endCxn id="25" idx="5"/>
            </p:cNvCxnSpPr>
            <p:nvPr/>
          </p:nvCxnSpPr>
          <p:spPr>
            <a:xfrm flipV="1">
              <a:off x="6918268" y="2891620"/>
              <a:ext cx="1586303" cy="57859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1" idx="4"/>
            </p:cNvCxnSpPr>
            <p:nvPr/>
          </p:nvCxnSpPr>
          <p:spPr>
            <a:xfrm flipV="1">
              <a:off x="7449892" y="2316838"/>
              <a:ext cx="1" cy="51847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1" idx="5"/>
              <a:endCxn id="25" idx="0"/>
            </p:cNvCxnSpPr>
            <p:nvPr/>
          </p:nvCxnSpPr>
          <p:spPr>
            <a:xfrm flipH="1" flipV="1">
              <a:off x="6718308" y="1916832"/>
              <a:ext cx="134514" cy="95856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1" idx="3"/>
              <a:endCxn id="31" idx="0"/>
            </p:cNvCxnSpPr>
            <p:nvPr/>
          </p:nvCxnSpPr>
          <p:spPr>
            <a:xfrm flipH="1" flipV="1">
              <a:off x="6255752" y="2915480"/>
              <a:ext cx="662516" cy="55473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935044" y="2336882"/>
              <a:ext cx="312958" cy="55473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>
            <a:off x="5402213" y="313150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$</a:t>
            </a:r>
          </a:p>
        </p:txBody>
      </p:sp>
      <p:sp>
        <p:nvSpPr>
          <p:cNvPr id="72" name="Oval 71"/>
          <p:cNvSpPr/>
          <p:nvPr/>
        </p:nvSpPr>
        <p:spPr>
          <a:xfrm>
            <a:off x="5402213" y="313453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$</a:t>
            </a:r>
          </a:p>
        </p:txBody>
      </p:sp>
      <p:sp>
        <p:nvSpPr>
          <p:cNvPr id="73" name="Flowchart: Magnetic Disk 72"/>
          <p:cNvSpPr/>
          <p:nvPr/>
        </p:nvSpPr>
        <p:spPr>
          <a:xfrm>
            <a:off x="3897761" y="3462194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4" name="Flowchart: Magnetic Disk 73"/>
          <p:cNvSpPr/>
          <p:nvPr/>
        </p:nvSpPr>
        <p:spPr>
          <a:xfrm>
            <a:off x="3908767" y="3373589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Flowchart: Magnetic Disk 74"/>
          <p:cNvSpPr/>
          <p:nvPr/>
        </p:nvSpPr>
        <p:spPr>
          <a:xfrm>
            <a:off x="3980775" y="3301581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Flowchart: Magnetic Disk 75"/>
          <p:cNvSpPr/>
          <p:nvPr/>
        </p:nvSpPr>
        <p:spPr>
          <a:xfrm>
            <a:off x="3836759" y="3229573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7" name="Flowchart: Magnetic Disk 76"/>
          <p:cNvSpPr/>
          <p:nvPr/>
        </p:nvSpPr>
        <p:spPr>
          <a:xfrm>
            <a:off x="4018626" y="3157565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Flowchart: Magnetic Disk 77"/>
          <p:cNvSpPr/>
          <p:nvPr/>
        </p:nvSpPr>
        <p:spPr>
          <a:xfrm>
            <a:off x="3874610" y="3097031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Flowchart: Magnetic Disk 78"/>
          <p:cNvSpPr/>
          <p:nvPr/>
        </p:nvSpPr>
        <p:spPr>
          <a:xfrm>
            <a:off x="3946618" y="3025023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Flowchart: Magnetic Disk 79"/>
          <p:cNvSpPr/>
          <p:nvPr/>
        </p:nvSpPr>
        <p:spPr>
          <a:xfrm>
            <a:off x="3802602" y="2953015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Flowchart: Magnetic Disk 80"/>
          <p:cNvSpPr/>
          <p:nvPr/>
        </p:nvSpPr>
        <p:spPr>
          <a:xfrm>
            <a:off x="3764751" y="2869533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Flowchart: Magnetic Disk 81"/>
          <p:cNvSpPr/>
          <p:nvPr/>
        </p:nvSpPr>
        <p:spPr>
          <a:xfrm>
            <a:off x="3917151" y="2808999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3" name="Flowchart: Magnetic Disk 82"/>
          <p:cNvSpPr/>
          <p:nvPr/>
        </p:nvSpPr>
        <p:spPr>
          <a:xfrm>
            <a:off x="3874610" y="2725517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Action Button: Back or Previous 83">
            <a:hlinkClick r:id="rId3" action="ppaction://hlinksldjump" highlightClick="1"/>
          </p:cNvPr>
          <p:cNvSpPr/>
          <p:nvPr/>
        </p:nvSpPr>
        <p:spPr>
          <a:xfrm>
            <a:off x="8504571" y="6509648"/>
            <a:ext cx="216024" cy="21602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5" name="Down Arrow 84"/>
          <p:cNvSpPr/>
          <p:nvPr/>
        </p:nvSpPr>
        <p:spPr>
          <a:xfrm rot="10800000">
            <a:off x="8498977" y="3485039"/>
            <a:ext cx="288032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6" name="Down Arrow 85"/>
          <p:cNvSpPr/>
          <p:nvPr/>
        </p:nvSpPr>
        <p:spPr>
          <a:xfrm>
            <a:off x="306102" y="3457251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7" name="TextBox 86"/>
          <p:cNvSpPr txBox="1"/>
          <p:nvPr/>
        </p:nvSpPr>
        <p:spPr>
          <a:xfrm>
            <a:off x="5906269" y="4581128"/>
            <a:ext cx="305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Internalisation of </a:t>
            </a:r>
            <a:r>
              <a:rPr lang="fr-BE" dirty="0" err="1" smtClean="0"/>
              <a:t>spillovers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00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4.16667E-6 -4.44444E-6 C 0.00086 0.00394 0.00138 0.00787 0.00277 0.01134 C 0.00329 0.01273 0.00451 0.01389 0.00572 0.01389 L 0.04652 0.01273 C 0.04843 0.01227 0.05225 0.01158 0.05416 0.01019 C 0.06163 0.00533 0.05277 0.00949 0.05989 0.00648 C 0.06093 0.00556 0.0618 0.0044 0.06284 0.00394 C 0.06701 0.00139 0.0677 0.00185 0.07135 -4.44444E-6 C 0.0776 -0.00324 0.07447 -0.00208 0.0809 -0.0037 C 0.08281 -0.00324 0.08784 -0.00324 0.0894 -4.44444E-6 C 0.09045 0.00232 0.09131 0.00764 0.09131 0.00764 C 0.09097 0.01111 0.09131 0.01458 0.09045 0.01783 C 0.0894 0.02107 0.08559 0.02269 0.08368 0.02408 C 0.08281 0.025 0.08194 0.02616 0.0809 0.02662 C 0.07968 0.02732 0.07829 0.02755 0.07708 0.02801 C 0.07604 0.02824 0.07517 0.02871 0.07413 0.02917 C 0.07326 0.03009 0.07239 0.03102 0.07135 0.03171 C 0.07048 0.03241 0.06944 0.03264 0.06857 0.0331 C 0.05572 0.03796 0.04791 0.03496 0.03038 0.03565 C 0.02864 0.03611 0.02482 0.03681 0.02274 0.0382 C 0.0217 0.03889 0.021 0.03982 0.01996 0.04074 C 0.01875 0.04167 0.01736 0.04236 0.01614 0.04329 C 0.01545 0.04398 0.01493 0.04491 0.01423 0.04583 C 0.01302 0.04699 0.01145 0.04792 0.01041 0.04954 C 0.00954 0.0507 0.0092 0.05208 0.0085 0.05324 C 0.00885 0.05764 0.00833 0.06389 0.01128 0.06736 C 0.0125 0.06852 0.01388 0.06898 0.0151 0.06991 C 0.02274 0.07431 0.01701 0.07083 0.02465 0.07361 C 0.03802 0.07847 0.02118 0.07546 0.04461 0.07755 C 0.046 0.08009 0.04774 0.08218 0.04843 0.08496 L 0.05034 0.09259 C 0.05086 0.0963 0.05086 0.10347 0.05329 0.10671 C 0.05486 0.1088 0.05902 0.1125 0.0618 0.11296 C 0.06493 0.11366 0.06822 0.11366 0.07135 0.11435 C 0.07447 0.11482 0.07951 0.11574 0.08281 0.1169 C 0.08368 0.11713 0.08472 0.11759 0.08559 0.11806 C 0.09322 0.11759 0.10104 0.11852 0.1085 0.1169 C 0.11024 0.11644 0.11076 0.11273 0.11232 0.11181 L 0.11996 0.10671 C 0.12048 0.10394 0.121 0.10093 0.12274 0.09908 C 0.1243 0.09722 0.12743 0.09607 0.12951 0.09514 C 0.13454 0.09607 0.13958 0.09676 0.14461 0.09769 C 0.14565 0.09792 0.14652 0.09884 0.14756 0.09908 C 0.14965 0.09954 0.1519 0.09977 0.15416 0.10023 C 0.15555 0.1007 0.15937 0.10208 0.16093 0.10278 C 0.16284 0.10394 0.16458 0.10579 0.16649 0.10671 C 0.17031 0.10833 0.18524 0.10903 0.18559 0.10926 C 0.18715 0.10949 0.19479 0.11181 0.196 0.11181 C 0.20694 0.11181 0.2177 0.11088 0.22847 0.11042 C 0.22968 0.10926 0.23107 0.1081 0.23229 0.10671 C 0.23333 0.10556 0.23402 0.10394 0.23506 0.10278 C 0.23593 0.10208 0.23697 0.10208 0.23802 0.10162 C 0.24027 0.09861 0.24305 0.0963 0.24461 0.09259 L 0.24947 0.08264 C 0.24965 0.08079 0.25 0.07917 0.25034 0.07755 C 0.25086 0.075 0.25225 0.06991 0.25225 0.06991 C 0.25156 0.06597 0.25121 0.06204 0.25034 0.05833 C 0.25 0.05695 0.24913 0.05579 0.24843 0.05463 C 0.24618 0.0507 0.24427 0.0507 0.24079 0.04699 L 0.23611 0.0419 C 0.225 0.04236 0.21388 0.04213 0.20277 0.04329 C 0.196 0.04375 0.1993 0.04838 0.19236 0.0507 C 0.1875 0.05232 0.18975 0.05162 0.18559 0.05324 C 0.18298 0.05301 0.1802 0.05371 0.17795 0.05208 C 0.17673 0.05116 0.17656 0.04884 0.17604 0.04699 C 0.17569 0.04583 0.17534 0.04445 0.17517 0.04329 C 0.17447 0.04028 0.17378 0.03727 0.17326 0.03426 C 0.17361 0.02963 0.17343 0.025 0.17413 0.02037 C 0.17447 0.01852 0.17552 0.0169 0.17604 0.01528 C 0.17656 0.01412 0.17656 0.01273 0.17708 0.01134 C 0.17812 0.0088 0.17986 0.00648 0.1809 0.00394 C 0.18142 0.00208 0.18194 0.00023 0.18281 -0.00116 C 0.18437 -0.00393 0.18663 -0.00625 0.18854 -0.00879 C 0.1894 -0.01018 0.19027 -0.01157 0.19131 -0.01273 C 0.19236 -0.01342 0.19322 -0.01458 0.19409 -0.01528 C 0.1967 -0.0169 0.19947 -0.01805 0.20173 -0.02037 C 0.20312 -0.02153 0.20434 -0.02292 0.20555 -0.02407 C 0.20711 -0.02546 0.20885 -0.02639 0.21041 -0.02778 C 0.21111 -0.02847 0.21145 -0.02986 0.21232 -0.03032 C 0.21336 -0.03148 0.21493 -0.03194 0.21614 -0.03287 C 0.21718 -0.03403 0.21788 -0.03588 0.21892 -0.0368 C 0.22065 -0.03842 0.22274 -0.03912 0.22465 -0.04051 C 0.22569 -0.04143 0.22656 -0.04236 0.22743 -0.04305 C 0.22847 -0.04375 0.22951 -0.04375 0.23038 -0.04444 C 0.23246 -0.04583 0.23454 -0.04838 0.23611 -0.05069 C 0.23819 -0.05393 0.23802 -0.05463 0.23888 -0.05833 C 0.23923 -0.06088 0.23923 -0.06342 0.23993 -0.06597 C 0.24027 -0.06736 0.24166 -0.06829 0.24184 -0.06967 C 0.24201 -0.07662 0.24131 -0.08333 0.24079 -0.09004 C 0.24062 -0.0919 0.24079 -0.09375 0.23993 -0.09514 C 0.23871 -0.09699 0.2368 -0.09768 0.23506 -0.09907 C 0.23385 -0.09977 0.23246 -0.10046 0.23125 -0.10139 C 0.22465 -0.10694 0.2302 -0.10417 0.22465 -0.10648 C 0.22343 -0.10833 0.22222 -0.11018 0.22083 -0.11157 C 0.21996 -0.1125 0.21892 -0.11227 0.21805 -0.11296 C 0.21701 -0.11366 0.21614 -0.11481 0.2151 -0.11551 C 0.21423 -0.11597 0.21319 -0.1162 0.21232 -0.11667 C 0.21128 -0.11736 0.21059 -0.11875 0.20937 -0.11921 C 0.20729 -0.12014 0.20503 -0.12014 0.20277 -0.1206 C 0.20173 -0.12106 0.20086 -0.12129 0.19982 -0.12176 C 0.19878 -0.12245 0.19809 -0.12384 0.19704 -0.1243 C 0.19461 -0.12523 0.19201 -0.125 0.1894 -0.12569 C 0.18628 -0.12616 0.18385 -0.12708 0.1809 -0.12824 C 0.17743 -0.12454 0.17621 -0.12384 0.17326 -0.11921 C 0.17256 -0.11805 0.17187 -0.1169 0.17135 -0.11551 C 0.17048 -0.11296 0.17013 -0.11042 0.16944 -0.10787 L 0.16753 -0.10023 C 0.16718 -0.09907 0.16718 -0.09745 0.16649 -0.09653 C 0.16527 -0.09398 0.16475 -0.09028 0.16267 -0.08889 L 0.15902 -0.08634 C 0.15833 -0.08495 0.15798 -0.08333 0.15711 -0.08241 C 0.15538 -0.08102 0.15312 -0.08102 0.15138 -0.07986 C 0.15 -0.07917 0.14878 -0.07801 0.14756 -0.07731 C 0.14565 -0.07639 0.14375 -0.07569 0.14184 -0.07477 L 0.13888 -0.07361 C 0.1335 -0.07407 0.12812 -0.0743 0.12274 -0.07477 C 0.12118 -0.075 0.11944 -0.07523 0.11805 -0.07616 C 0.10434 -0.08333 0.12065 -0.07754 0.10937 -0.08125 C 0.10503 -0.08727 0.10729 -0.08356 0.10277 -0.09259 C 0.10034 -0.09745 0.10121 -0.09491 0.1 -0.10023 C 0.10017 -0.10694 0.10034 -0.11389 0.10086 -0.1206 C 0.10104 -0.12176 0.10121 -0.12315 0.10173 -0.1243 C 0.1026 -0.12592 0.10347 -0.12708 0.10468 -0.12824 C 0.10555 -0.12893 0.10659 -0.12893 0.10746 -0.1294 C 0.1085 -0.13032 0.10937 -0.13125 0.11041 -0.13194 C 0.11822 -0.13727 0.10798 -0.12847 0.11614 -0.13588 C 0.1184 -0.13542 0.12065 -0.13542 0.12274 -0.13449 C 0.12395 -0.13403 0.12621 -0.12893 0.12656 -0.12824 C 0.12638 -0.12477 0.12656 -0.11435 0.12465 -0.10903 C 0.12413 -0.10764 0.12361 -0.10625 0.12274 -0.10532 C 0.12204 -0.1044 0.12083 -0.1044 0.11996 -0.10393 C 0.11892 -0.10324 0.11805 -0.10208 0.11701 -0.10139 C 0.11527 -0.10046 0.11319 -0.09977 0.11128 -0.09907 L 0.1085 -0.09768 L 0.10555 -0.09653 L 0.10277 -0.09514 C 0.09288 -0.0956 0.08315 -0.0956 0.07326 -0.09653 C 0.07222 -0.09653 0.07135 -0.09745 0.07048 -0.09768 C 0.0677 -0.09861 0.06006 -0.10092 0.05711 -0.10278 C 0.05572 -0.1037 0.05451 -0.1044 0.05329 -0.10532 C 0.04687 -0.11065 0.05225 -0.1081 0.04565 -0.11042 C 0.04496 -0.11157 0.04461 -0.11319 0.04375 -0.11412 C 0.0427 -0.11551 0.04114 -0.11574 0.03993 -0.11667 C 0.03472 -0.1206 0.0394 -0.11829 0.0342 -0.1206 C 0.03333 -0.12129 0.03246 -0.12245 0.03142 -0.12315 C 0.02951 -0.12407 0.0276 -0.12477 0.02569 -0.12569 C 0.01857 -0.1287 0.02378 -0.12685 0.00954 -0.12824 C 0.00086 -0.12778 -0.00782 -0.12847 -0.01632 -0.12685 C -0.01737 -0.12662 -0.01789 -0.12454 -0.01823 -0.12315 C -0.01875 -0.12014 -0.01875 -0.11713 -0.0191 -0.11412 C -0.01945 -0.11204 -0.0198 -0.10995 -0.01997 -0.10787 C -0.0198 -0.10694 -0.01875 -0.10023 -0.01823 -0.09907 C -0.01771 -0.09792 -0.01685 -0.09745 -0.01632 -0.09653 C -0.01528 -0.09491 -0.01459 -0.09259 -0.01337 -0.09143 C -0.01268 -0.09051 -0.01146 -0.09051 -0.0106 -0.09004 C -0.00903 -0.08796 -0.00834 -0.08634 -0.00573 -0.08634 L 0.09045 -0.08495 C 0.09201 -0.08449 0.09357 -0.08449 0.09513 -0.08379 C 0.09618 -0.0831 0.09704 -0.08217 0.09809 -0.08125 C 0.10625 -0.07338 0.09791 -0.08079 0.10468 -0.07477 C 0.11215 -0.06157 0.11197 -0.06667 0.10937 -0.04699 C 0.1092 -0.04514 0.1085 -0.04329 0.10746 -0.0419 C 0.10677 -0.04074 0.10555 -0.04028 0.10468 -0.03935 C 0.10225 -0.03657 0.1019 -0.03472 0.09895 -0.03287 C 0.09774 -0.03217 0.09635 -0.03217 0.09513 -0.03171 C 0.09322 -0.03102 0.0894 -0.02917 0.0894 -0.02917 C 0.08246 -0.02963 0.07552 -0.02963 0.06857 -0.03032 C 0.05381 -0.03217 0.06371 -0.03241 0.0552 -0.03426 C 0.0526 -0.03472 0.05017 -0.03518 0.04756 -0.03542 C 0.04045 -0.0419 0.04809 -0.03588 0.03142 -0.03935 C 0.02743 -0.04004 0.01996 -0.04305 0.01996 -0.04305 C 0.01493 -0.04259 0.00972 -0.04282 0.00468 -0.0419 C 0.00243 -0.04143 -0.00105 -0.03889 -0.00296 -0.0368 C -0.00365 -0.03611 -0.00417 -0.03518 -0.00487 -0.03426 C -0.00591 -0.025 -0.00695 -0.02083 -0.00487 -0.01018 C -0.00452 -0.00856 -0.00278 -0.00856 -0.00191 -0.00764 C 0.00503 0.00023 -0.004 -0.00717 0.00572 -0.00254 C 0.00954 -0.00069 0.01319 0.00208 0.01701 0.00394 C 0.02708 0.00833 0.02291 0.00579 0.02951 0.01019 C 0.04444 0.00972 0.05937 0.01042 0.07413 0.00903 C 0.07604 0.0088 0.07725 0.00602 0.07899 0.00509 C 0.0802 0.0044 0.08159 0.0044 0.08281 0.00394 C 0.08541 0.00278 0.08628 0.00255 0.08854 -4.44444E-6 C 0.08958 -0.00116 0.09027 -0.00254 0.09131 -0.0037 C 0.10208 -0.01551 0.08437 0.00579 0.09809 -0.01018 C 0.10121 -0.01366 0.10121 -0.01551 0.10468 -0.01782 C 0.10555 -0.01829 0.10659 -0.01852 0.10746 -0.01898 C 0.10989 -0.02222 0.11041 -0.02315 0.11319 -0.02546 C 0.11579 -0.02708 0.12083 -0.03032 0.12083 -0.03032 C 0.13315 -0.03009 0.14565 -0.03032 0.15798 -0.02917 C 0.16336 -0.0287 0.16111 -0.02592 0.16267 -0.02153 C 0.16406 -0.01805 0.16753 -0.01134 0.16753 -0.01134 C 0.17013 0.00972 0.17065 0.00579 0.16753 0.0331 C 0.16736 0.03449 0.16631 0.03565 0.16562 0.03681 C 0.16475 0.03866 0.16354 0.04005 0.16267 0.0419 C 0.16145 0.04468 0.16076 0.04838 0.15902 0.0507 C 0.15625 0.0544 0.15503 0.05417 0.15225 0.05718 C 0.14861 0.06111 0.15243 0.0588 0.14756 0.06088 C 0.14652 0.06181 0.14565 0.0625 0.14461 0.06343 C 0.1434 0.06482 0.14236 0.06644 0.14079 0.06736 C 0.13975 0.06806 0.13836 0.06806 0.13697 0.06852 C 0.12447 0.07963 0.13194 0.07408 0.09809 0.06991 C 0.09635 0.06968 0.09565 0.06713 0.09427 0.06597 C 0.0927 0.06482 0.09114 0.06366 0.0894 0.06343 C 0.06892 0.06181 0.04826 0.06181 0.0276 0.06088 C 0.02152 0.06134 0.01545 0.06111 0.00954 0.06227 C 0.00833 0.0625 0.00763 0.06412 0.00659 0.06482 C 0.00538 0.06551 0.00399 0.06551 0.00277 0.06597 C 0.00243 0.06736 0.0019 0.06852 0.0019 0.06991 C 0.0019 0.07361 0.00208 0.07755 0.00277 0.08125 C 0.00312 0.08264 0.00381 0.08403 0.00468 0.08496 C 0.00694 0.0882 0.00833 0.08773 0.01128 0.08889 C 0.01232 0.08935 0.01336 0.08958 0.01423 0.09005 C 0.01649 0.09144 0.01875 0.09259 0.02083 0.09398 C 0.02222 0.09607 0.02309 0.09861 0.02465 0.10023 C 0.0269 0.10255 0.03229 0.10533 0.03229 0.10533 C 0.03593 0.11019 0.03263 0.10648 0.03993 0.11042 C 0.05034 0.11597 0.03958 0.11065 0.04843 0.11435 C 0.05138 0.11551 0.05399 0.11759 0.05711 0.11806 L 0.06666 0.11945 L 0.15138 0.1169 C 0.1526 0.11667 0.15399 0.11644 0.1552 0.11551 C 0.15625 0.11458 0.15677 0.11273 0.15798 0.11181 C 0.16093 0.10926 0.16284 0.10949 0.16562 0.10787 C 0.16684 0.10718 0.16822 0.10625 0.16944 0.10533 C 0.17065 0.10324 0.17187 0.10093 0.17326 0.09908 C 0.17465 0.09676 0.17795 0.09259 0.17795 0.09259 C 0.17864 0.09097 0.17934 0.08935 0.17986 0.0875 C 0.1802 0.08634 0.18038 0.08496 0.1809 0.0838 C 0.18142 0.08241 0.18211 0.08125 0.18281 0.08009 C 0.18298 0.07778 0.18333 0.0757 0.18368 0.07361 C 0.18402 0.07246 0.18437 0.07107 0.18472 0.06991 C 0.18506 0.06783 0.18489 0.06551 0.18559 0.06343 C 0.18593 0.0625 0.1868 0.06181 0.1875 0.06088 C 0.18819 0.0588 0.18871 0.05671 0.1894 0.05463 C 0.18993 0.05278 0.19131 0.05139 0.19131 0.04954 C 0.19149 0.04329 0.19097 0.03681 0.19045 0.03056 C 0.1901 0.02732 0.18871 0.02454 0.18663 0.02292 C 0.18541 0.02199 0.18402 0.02222 0.18281 0.02153 C 0.18107 0.02083 0.17951 0.01991 0.17795 0.01898 C 0.16909 0.01945 0.16024 0.01968 0.15138 0.02037 C 0.14947 0.0206 0.14739 0.0206 0.14565 0.02153 C 0.13246 0.02871 0.15416 0.02315 0.13506 0.02662 C 0.13385 0.02755 0.13263 0.02847 0.13142 0.02917 C 0.13003 0.02986 0.12881 0.03009 0.1276 0.03056 C 0.12656 0.03079 0.12569 0.03125 0.12465 0.03171 C 0.10781 0.03102 0.10208 0.0338 0.09045 0.02917 C 0.0894 0.02894 0.08854 0.02847 0.0875 0.02801 C 0.08663 0.02708 0.08541 0.02662 0.08472 0.02546 C 0.06996 0.00301 0.08923 0.0294 0.07795 0.01273 C 0.07621 0.00996 0.07395 0.00787 0.07222 0.00509 C 0.07118 0.00324 0.07031 0.00093 0.06944 -0.00116 C 0.06805 -0.00463 0.06684 -0.0081 0.06562 -0.01134 C 0.06493 -0.01319 0.06406 -0.01458 0.06371 -0.01643 L 0.0618 -0.02546 C 0.06215 -0.03472 0.0618 -0.04398 0.06284 -0.05324 C 0.06302 -0.05532 0.06458 -0.05671 0.06562 -0.05833 C 0.06649 -0.05972 0.06753 -0.06111 0.06857 -0.06227 C 0.07048 -0.06435 0.07291 -0.06574 0.07517 -0.06713 C 0.08402 -0.06435 0.0743 -0.06852 0.08177 -0.06227 C 0.08333 -0.06088 0.08506 -0.06042 0.08663 -0.05972 C 0.08784 -0.05787 0.08906 -0.05602 0.09045 -0.05463 C 0.09409 -0.05023 0.09288 -0.0537 0.09704 -0.04815 C 0.09791 -0.04722 0.09809 -0.04537 0.09895 -0.04444 C 0.1 -0.04329 0.10156 -0.04282 0.10277 -0.0419 C 0.10572 -0.03958 0.10642 -0.03819 0.10937 -0.03542 C 0.11388 -0.03148 0.11302 -0.03217 0.11701 -0.03032 C 0.11944 -0.02801 0.1243 -0.02315 0.12656 -0.02153 C 0.13315 -0.01713 0.12777 -0.02106 0.13315 -0.01643 C 0.13489 -0.01504 0.13645 -0.01412 0.13802 -0.01273 C 0.13958 -0.01111 0.14131 -0.00949 0.1427 -0.00764 C 0.14687 -0.00254 0.14531 -0.00301 0.14947 -4.44444E-6 C 0.15746 0.00602 0.14947 -0.00023 0.15607 0.00394 C 0.15868 0.00533 0.16111 0.00718 0.16371 0.00903 C 0.16493 0.00972 0.16631 0.01042 0.16753 0.01134 C 0.16875 0.01273 0.16996 0.01412 0.17135 0.01528 C 0.17222 0.01597 0.17326 0.01597 0.17413 0.01644 C 0.17552 0.01736 0.17673 0.01806 0.17795 0.01898 C 0.17968 0.02037 0.18107 0.02176 0.18281 0.02292 C 0.18663 0.02523 0.18854 0.02523 0.19236 0.02662 C 0.19322 0.02708 0.19409 0.02755 0.19513 0.02801 C 0.19739 0.02894 0.19965 0.02963 0.20173 0.03056 C 0.20781 0.03009 0.21388 0.02986 0.21996 0.02917 C 0.22256 0.02894 0.22395 0.02685 0.22552 0.02408 C 0.22638 0.02292 0.22673 0.02153 0.22743 0.02037 C 0.22829 0.01898 0.22951 0.01783 0.23038 0.01644 C 0.2309 0.01574 0.23454 0.00926 0.23506 0.00764 C 0.23559 0.00648 0.23559 0.00509 0.23611 0.00394 C 0.23732 0.00046 0.23993 -0.00625 0.23993 -0.00625 C 0.24201 -0.02037 0.23888 -0.00717 0.24375 -0.01528 C 0.24427 -0.0162 0.24427 -0.01782 0.24461 -0.01898 C 0.24531 -0.02106 0.246 -0.02315 0.24652 -0.02546 C 0.24687 -0.02662 0.24704 -0.02801 0.24756 -0.02917 C 0.24809 -0.03079 0.24878 -0.03241 0.24947 -0.03426 C 0.24982 -0.03542 0.25 -0.0368 0.25034 -0.03796 C 0.25381 -0.04907 0.25104 -0.03796 0.25329 -0.04699 C 0.2526 -0.05579 0.25277 -0.06481 0.25138 -0.07361 C 0.25034 -0.07986 0.24739 -0.08171 0.24375 -0.08379 C 0.24062 -0.08542 0.23715 -0.08657 0.2342 -0.08889 C 0.22829 -0.09352 0.23125 -0.09213 0.22552 -0.09398 C 0.22135 -0.10231 0.22638 -0.09398 0.22083 -0.09907 C 0.21979 -0.1 0.21909 -0.10185 0.21805 -0.10278 C 0.21718 -0.10347 0.21597 -0.10347 0.2151 -0.10393 C 0.20815 -0.10787 0.21458 -0.10579 0.20659 -0.10787 C 0.20364 -0.11042 0.20329 -0.11088 0.19982 -0.11296 C 0.19895 -0.11342 0.19791 -0.11366 0.19704 -0.11412 C 0.19218 -0.1206 0.19843 -0.11296 0.19236 -0.11805 C 0.19149 -0.11852 0.19114 -0.11967 0.19045 -0.1206 C 0.1894 -0.12153 0.18836 -0.12222 0.1875 -0.12315 C 0.18628 -0.1243 0.18506 -0.12569 0.18368 -0.12685 C 0.18177 -0.1287 0.17986 -0.13032 0.17795 -0.13194 C 0.17708 -0.13287 0.17621 -0.13403 0.17517 -0.13449 L 0.17135 -0.13588 C 0.16927 -0.13773 0.16649 -0.13981 0.16458 -0.14213 C 0.16336 -0.14375 0.16232 -0.14583 0.16093 -0.14722 C 0.16006 -0.14792 0.15885 -0.14792 0.15798 -0.14838 C 0.15572 -0.15 0.15364 -0.15208 0.15138 -0.15347 C 0.15052 -0.15417 0.1493 -0.15417 0.14843 -0.15486 C 0.13923 -0.16157 0.14635 -0.15856 0.13888 -0.16111 C 0.13802 -0.1625 0.13715 -0.16389 0.13611 -0.16504 C 0.13524 -0.16574 0.1342 -0.16574 0.13315 -0.1662 C 0.13159 -0.16713 0.13003 -0.16782 0.12847 -0.16875 C 0.12725 -0.16944 0.12604 -0.17083 0.12465 -0.17129 C 0.12256 -0.17199 0.12031 -0.17222 0.11805 -0.17245 C 0.11197 -0.17222 0.1059 -0.17222 0.1 -0.17129 C 0.09218 -0.17014 0.09635 -0.16921 0.09131 -0.1662 C 0.08958 -0.16504 0.0875 -0.16481 0.08559 -0.16366 C 0.08437 -0.16273 0.08315 -0.1618 0.08177 -0.16111 C 0.07899 -0.15972 0.07378 -0.15903 0.07135 -0.15856 C 0.07048 -0.1581 0.06944 -0.15787 0.06857 -0.15741 C 0.06718 -0.15648 0.06597 -0.15532 0.06475 -0.15486 C 0.06284 -0.15417 0.06093 -0.15417 0.05902 -0.15347 C 0.05798 -0.15324 0.05711 -0.15254 0.05607 -0.15231 C 0.05486 -0.15185 0.05364 -0.15139 0.05225 -0.15092 C 0.04843 -0.14583 0.05295 -0.15092 0.04652 -0.14722 C 0.04496 -0.14629 0.04357 -0.14444 0.04184 -0.14329 C 0.04097 -0.14282 0.03993 -0.14259 0.03906 -0.14213 C 0.03072 -0.1375 0.03906 -0.1412 0.03229 -0.13819 C 0.03107 -0.13704 0.02986 -0.13542 0.02847 -0.13449 C 0.01562 -0.125 0.0309 -0.13819 0.01996 -0.1294 C 0.01805 -0.12778 0.01614 -0.12592 0.01423 -0.1243 C 0.01319 -0.12361 0.0125 -0.12222 0.01128 -0.12176 C 0.00729 -0.11991 0.00954 -0.12083 0.00468 -0.11921 C 0.00347 -0.11852 0.00208 -0.11782 0.00086 -0.11667 C 0.00017 -0.11597 -0.00035 -0.11481 -0.00105 -0.11412 C -0.00278 -0.11227 -0.00487 -0.11088 -0.00678 -0.10903 L -0.00955 -0.10648 C -0.01077 -0.10393 -0.01303 -0.10185 -0.01337 -0.09907 C -0.01459 -0.0912 -0.01632 -0.07824 -0.01823 -0.07106 L -0.0191 -0.06713 C -0.01875 -0.05833 -0.01893 -0.0493 -0.01823 -0.04051 C -0.01806 -0.03912 -0.01667 -0.03819 -0.01632 -0.0368 C -0.01563 -0.03472 -0.01563 -0.03264 -0.01528 -0.03032 C -0.01494 -0.0287 -0.01459 -0.02708 -0.01441 -0.02546 C -0.01337 -0.01921 -0.01303 -0.01504 -0.01146 -0.00879 C -0.01007 -0.00324 -0.00799 -0.00185 -0.00573 0.00394 C -0.004 0.0088 -0.00417 0.00857 -0.00191 0.01273 C -0.00105 0.01435 4.16667E-6 0.01597 0.00086 0.01783 C 0.00156 0.01898 0.00208 0.02037 0.00277 0.02153 C 0.00434 0.02384 0.0059 0.02593 0.00763 0.02801 L 0.01423 0.03681 L 0.01805 0.0419 L 0.02083 0.04583 C 0.02118 0.04699 0.02118 0.04861 0.02187 0.04954 C 0.02343 0.05208 0.02656 0.05371 0.02847 0.05579 C 0.02951 0.05695 0.0302 0.0588 0.03142 0.05972 C 0.03437 0.06204 0.03871 0.0632 0.04184 0.06597 C 0.04357 0.06759 0.04513 0.06921 0.04652 0.07107 C 0.04756 0.07222 0.04843 0.07384 0.04947 0.075 C 0.05156 0.07685 0.05381 0.07871 0.05607 0.08009 C 0.05763 0.08079 0.05937 0.08079 0.06093 0.08125 C 0.06215 0.08171 0.06336 0.08195 0.06475 0.08264 C 0.06631 0.08333 0.06788 0.08426 0.06944 0.08496 C 0.07031 0.08542 0.07135 0.08588 0.07222 0.08634 C 0.07361 0.08704 0.07482 0.0882 0.07604 0.08889 C 0.09305 0.09699 0.07552 0.08773 0.08663 0.09259 C 0.08819 0.09329 0.08958 0.09491 0.09131 0.09514 C 0.09583 0.09607 0.10017 0.09607 0.10468 0.09653 L 0.15989 0.09514 C 0.16145 0.09514 0.16302 0.09445 0.16458 0.09398 C 0.16927 0.09236 0.17187 0.09144 0.17604 0.08889 C 0.17743 0.0882 0.17864 0.08704 0.17986 0.08634 C 0.18177 0.08542 0.18559 0.0838 0.18559 0.0838 C 0.18854 0.08009 0.19236 0.07708 0.19409 0.07246 C 0.19479 0.0706 0.19531 0.06875 0.196 0.06736 C 0.20208 0.05602 0.19565 0.07199 0.20173 0.05833 C 0.20763 0.0456 0.20104 0.05556 0.20937 0.04445 C 0.20989 0.0419 0.21041 0.0382 0.21128 0.03565 C 0.2118 0.0338 0.21267 0.03218 0.21319 0.03056 C 0.21631 0.00949 0.21475 0.02199 0.21701 -0.00764 C 0.21666 -0.01481 0.21684 -0.02199 0.21614 -0.02917 C 0.21579 -0.03148 0.21475 -0.03333 0.21423 -0.03542 C 0.21302 -0.04028 0.21371 -0.04004 0.21232 -0.04444 C 0.21163 -0.04606 0.21093 -0.04768 0.21041 -0.04954 C 0.20937 -0.05463 0.20954 -0.05648 0.20659 -0.06088 C 0.20572 -0.06204 0.20468 -0.0625 0.20364 -0.06342 C 0.20329 -0.06458 0.20329 -0.0662 0.20277 -0.06713 C 0.20208 -0.06852 0.19982 -0.06967 0.19982 -0.06967 L 0.13038 -0.04305 L 4.16667E-6 -4.44444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2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-0.00069 0.00023 C -3.61111E-6 0.00394 0.00052 0.00787 0.00191 0.01134 C 0.00243 0.0125 0.00382 0.01389 0.00486 0.01389 L 0.04566 0.0125 C 0.04757 0.01204 0.05157 0.01157 0.05348 0.01019 C 0.06077 0.00509 0.05191 0.00926 0.05903 0.00625 C 0.06025 0.00532 0.06094 0.0044 0.06198 0.00394 C 0.06632 0.00139 0.06684 0.00162 0.07066 -0.00023 C 0.07691 -0.00324 0.07361 -0.00208 0.08004 -0.00394 C 0.08195 -0.00324 0.08698 -0.00324 0.08872 -0.00023 C 0.08976 0.00208 0.09046 0.00764 0.09046 0.00787 C 0.09028 0.01111 0.09046 0.01458 0.08976 0.01782 C 0.08872 0.02106 0.0849 0.02245 0.08299 0.02407 C 0.08195 0.02477 0.08108 0.02593 0.08004 0.02662 C 0.079 0.02731 0.07761 0.02755 0.07622 0.02801 C 0.07518 0.02801 0.07448 0.02847 0.07327 0.02894 C 0.07257 0.03009 0.07171 0.03102 0.07066 0.03148 C 0.06962 0.03218 0.06875 0.03241 0.06771 0.03287 C 0.05486 0.03796 0.04705 0.03472 0.02952 0.03542 C 0.02796 0.03588 0.02396 0.03681 0.02205 0.03796 C 0.02101 0.03866 0.02014 0.03958 0.0191 0.04074 C 0.01806 0.04144 0.01667 0.04213 0.01528 0.04329 C 0.01459 0.04398 0.01407 0.04468 0.01355 0.0456 C 0.01216 0.04699 0.01077 0.04792 0.00973 0.04931 C 0.00868 0.05069 0.00834 0.05185 0.00782 0.05324 C 0.00816 0.05764 0.00764 0.06389 0.01059 0.06736 C 0.01164 0.06829 0.0132 0.06875 0.01424 0.06991 C 0.02205 0.07431 0.01615 0.07083 0.02396 0.07361 C 0.03733 0.07824 0.02049 0.07523 0.04375 0.07755 C 0.04514 0.08009 0.04705 0.08194 0.04757 0.08472 C 0.04827 0.08727 0.04896 0.09005 0.04948 0.09236 C 0.05 0.0963 0.05 0.10347 0.05243 0.10671 C 0.054 0.10856 0.05834 0.11227 0.06094 0.11296 C 0.06424 0.11366 0.06736 0.11366 0.07066 0.11435 C 0.07361 0.11458 0.07865 0.11551 0.08195 0.1169 C 0.08299 0.11713 0.08386 0.11759 0.0849 0.11782 C 0.09236 0.11759 0.10018 0.11829 0.10764 0.1169 C 0.10955 0.11644 0.11007 0.1125 0.11146 0.11157 L 0.11927 0.10671 C 0.1198 0.10394 0.12032 0.10093 0.12188 0.09884 C 0.12361 0.09722 0.12674 0.09583 0.12865 0.09491 C 0.13368 0.09583 0.13889 0.09676 0.14393 0.09769 C 0.14497 0.09769 0.14584 0.09861 0.14688 0.09884 C 0.14879 0.09931 0.15122 0.09977 0.1533 0.10023 C 0.15469 0.10069 0.15868 0.10185 0.16007 0.10255 C 0.16216 0.10394 0.16372 0.10556 0.16563 0.10671 C 0.16945 0.1081 0.18455 0.1088 0.18473 0.10903 C 0.18629 0.10926 0.1941 0.11157 0.19514 0.11157 C 0.20625 0.11157 0.21702 0.11088 0.22761 0.11042 C 0.229 0.10903 0.23039 0.10787 0.23143 0.10671 C 0.23247 0.10532 0.23334 0.10394 0.23438 0.10255 C 0.23525 0.10185 0.23629 0.10185 0.23733 0.10139 C 0.23959 0.09838 0.24219 0.0963 0.24375 0.09236 C 0.24549 0.08912 0.24705 0.08588 0.24861 0.08241 C 0.24896 0.08079 0.24914 0.07894 0.24966 0.07755 C 0.25 0.07477 0.25157 0.06991 0.25157 0.07014 C 0.2507 0.06574 0.25052 0.06181 0.24966 0.0581 C 0.24914 0.05694 0.24844 0.05556 0.24757 0.05463 C 0.24549 0.05069 0.24358 0.05069 0.24011 0.04699 L 0.23525 0.04167 C 0.22414 0.04213 0.2132 0.0419 0.20191 0.04329 C 0.19514 0.04375 0.19844 0.04815 0.1915 0.05069 C 0.18664 0.05208 0.18907 0.05139 0.18473 0.05324 C 0.1823 0.05278 0.17934 0.0537 0.17726 0.05185 C 0.17587 0.05116 0.17587 0.04861 0.17535 0.04699 C 0.17483 0.0456 0.17448 0.04444 0.17431 0.04329 C 0.17379 0.04028 0.17292 0.03727 0.1724 0.03426 C 0.17292 0.0294 0.17275 0.02477 0.17344 0.02037 C 0.17379 0.01829 0.17483 0.0169 0.17535 0.01505 C 0.17587 0.01412 0.17587 0.0125 0.17639 0.01134 C 0.17726 0.00856 0.17917 0.00625 0.18021 0.00394 C 0.18073 0.00185 0.18125 0.00023 0.18212 -0.00139 C 0.18368 -0.00417 0.18577 -0.00625 0.18768 -0.0088 C 0.18855 -0.01042 0.18959 -0.01181 0.19063 -0.01273 C 0.1915 -0.01366 0.19254 -0.01481 0.19341 -0.01528 C 0.19601 -0.01713 0.19861 -0.01829 0.20087 -0.0206 C 0.20243 -0.02176 0.20348 -0.02292 0.20486 -0.02431 C 0.20625 -0.02546 0.20816 -0.02639 0.20973 -0.02801 C 0.21025 -0.02847 0.21077 -0.03009 0.21164 -0.03056 C 0.21268 -0.03148 0.21424 -0.03194 0.21528 -0.03287 C 0.2165 -0.03426 0.21719 -0.03588 0.21806 -0.03704 C 0.21997 -0.03843 0.22205 -0.03912 0.22396 -0.04074 C 0.225 -0.04144 0.22587 -0.04236 0.22657 -0.04306 C 0.22761 -0.04398 0.22882 -0.04398 0.22952 -0.04468 C 0.23177 -0.04583 0.23386 -0.04838 0.23525 -0.05093 C 0.23733 -0.05417 0.23733 -0.05486 0.2382 -0.05833 C 0.23837 -0.06111 0.23837 -0.06366 0.23924 -0.06597 C 0.23959 -0.06759 0.2408 -0.06829 0.24115 -0.06991 C 0.24115 -0.07685 0.24063 -0.08356 0.24011 -0.09028 C 0.23976 -0.0919 0.24011 -0.09398 0.23924 -0.09514 C 0.23785 -0.09722 0.23594 -0.09792 0.23438 -0.09907 C 0.23299 -0.1 0.23177 -0.10069 0.23039 -0.10139 C 0.22396 -0.10718 0.22934 -0.1044 0.22396 -0.10671 C 0.22257 -0.10833 0.22153 -0.11042 0.22014 -0.11157 C 0.2191 -0.1125 0.21806 -0.11227 0.21719 -0.11319 C 0.21615 -0.11389 0.21528 -0.11481 0.21424 -0.11551 C 0.21355 -0.11597 0.21233 -0.11644 0.21164 -0.1169 C 0.21059 -0.11759 0.20973 -0.11875 0.20868 -0.11921 C 0.20643 -0.12037 0.20434 -0.12037 0.20191 -0.12083 C 0.20087 -0.12106 0.2 -0.1213 0.19896 -0.12176 C 0.19792 -0.12245 0.1974 -0.12407 0.19636 -0.12454 C 0.19393 -0.12523 0.19115 -0.125 0.18855 -0.12569 C 0.18559 -0.12639 0.18316 -0.12731 0.18021 -0.12824 C 0.17674 -0.12454 0.17535 -0.12407 0.1724 -0.11921 C 0.17188 -0.11806 0.17101 -0.11713 0.17049 -0.11551 C 0.1698 -0.11319 0.16945 -0.11065 0.16858 -0.10787 C 0.16806 -0.10532 0.16736 -0.10278 0.16667 -0.10046 C 0.1665 -0.09907 0.1665 -0.09769 0.16563 -0.09676 C 0.16459 -0.09421 0.16407 -0.09051 0.16198 -0.08889 L 0.15816 -0.08657 C 0.15764 -0.08495 0.15712 -0.08356 0.15625 -0.08241 C 0.15469 -0.08125 0.15226 -0.08125 0.1507 -0.08009 C 0.14931 -0.07917 0.14792 -0.07801 0.14688 -0.07755 C 0.14497 -0.07662 0.14289 -0.07569 0.14098 -0.07477 L 0.13802 -0.07384 C 0.13264 -0.07431 0.12726 -0.07454 0.12188 -0.07477 C 0.12032 -0.075 0.11875 -0.07523 0.11736 -0.07616 C 0.10365 -0.08356 0.1198 -0.07778 0.10851 -0.08125 C 0.10417 -0.0875 0.1066 -0.0838 0.10209 -0.09259 C 0.09966 -0.09769 0.10052 -0.09491 0.09914 -0.10046 C 0.09931 -0.10718 0.09966 -0.11412 0.10018 -0.12083 C 0.10018 -0.12176 0.10052 -0.12338 0.10105 -0.12454 C 0.10174 -0.12593 0.10261 -0.12731 0.104 -0.12824 C 0.10469 -0.12894 0.10591 -0.12894 0.1066 -0.12963 C 0.10764 -0.13056 0.10851 -0.13125 0.10955 -0.13194 C 0.11736 -0.1375 0.10712 -0.12847 0.11546 -0.13588 C 0.11771 -0.13542 0.1198 -0.13542 0.12188 -0.13449 C 0.12327 -0.13426 0.12535 -0.12894 0.1257 -0.12824 C 0.1257 -0.12477 0.1257 -0.11458 0.12379 -0.10903 C 0.12327 -0.10787 0.12275 -0.10648 0.12188 -0.10532 C 0.12136 -0.10463 0.11997 -0.10463 0.11927 -0.10417 C 0.11823 -0.10347 0.11736 -0.10208 0.11632 -0.10139 C 0.11441 -0.10069 0.1125 -0.1 0.11042 -0.09907 L 0.10764 -0.09792 L 0.10469 -0.09676 L 0.10209 -0.09514 C 0.09219 -0.0956 0.08247 -0.0956 0.07257 -0.09676 C 0.07153 -0.09676 0.07066 -0.09769 0.06962 -0.09792 C 0.06684 -0.09861 0.05938 -0.10116 0.05643 -0.10278 C 0.05486 -0.10394 0.05382 -0.10463 0.05243 -0.10532 C 0.04618 -0.11088 0.05157 -0.1081 0.04497 -0.11065 C 0.0441 -0.11157 0.04375 -0.11343 0.04306 -0.11435 C 0.04202 -0.11551 0.04028 -0.11574 0.03924 -0.1169 C 0.03386 -0.12083 0.03872 -0.11829 0.03334 -0.12083 C 0.03247 -0.1213 0.03177 -0.12245 0.03073 -0.12338 C 0.02882 -0.12431 0.02691 -0.12477 0.025 -0.12569 C 0.01771 -0.1287 0.02292 -0.12708 0.00868 -0.12824 C -3.61111E-6 -0.12778 -0.0085 -0.12847 -0.01718 -0.12708 C -0.01823 -0.12685 -0.01875 -0.12454 -0.01892 -0.12338 C -0.01961 -0.12037 -0.01961 -0.11736 -0.01979 -0.11435 C -0.02031 -0.11204 -0.02066 -0.11019 -0.02066 -0.10787 C -0.02066 -0.10718 -0.01961 -0.10046 -0.01892 -0.09907 C -0.0184 -0.09792 -0.0177 -0.09769 -0.01718 -0.09676 C -0.01597 -0.09491 -0.01527 -0.09259 -0.01423 -0.09144 C -0.01336 -0.09074 -0.01232 -0.09074 -0.01145 -0.09028 C -0.00989 -0.08796 -0.00902 -0.08657 -0.00642 -0.08657 L 0.08976 -0.08495 C 0.09132 -0.08472 0.09271 -0.08472 0.09427 -0.08403 C 0.09532 -0.08333 0.09618 -0.08218 0.09723 -0.08125 C 0.10556 -0.07361 0.09723 -0.08102 0.104 -0.07477 C 0.11146 -0.06157 0.11111 -0.0669 0.10851 -0.04722 C 0.10851 -0.04514 0.10764 -0.04352 0.1066 -0.0419 C 0.10608 -0.04097 0.10469 -0.04051 0.104 -0.03935 C 0.10157 -0.03681 0.10122 -0.03495 0.09827 -0.03287 C 0.09688 -0.03218 0.09566 -0.03218 0.09427 -0.03171 C 0.09236 -0.03125 0.08872 -0.02917 0.08872 -0.02894 C 0.0816 -0.02963 0.07466 -0.02963 0.06771 -0.03056 C 0.05296 -0.03218 0.06285 -0.03241 0.05452 -0.03449 C 0.05191 -0.03495 0.04948 -0.03519 0.04671 -0.03542 C 0.03976 -0.0419 0.04723 -0.03588 0.03073 -0.03935 C 0.02657 -0.04028 0.0191 -0.04306 0.0191 -0.04282 C 0.01407 -0.04259 0.00886 -0.04282 0.00382 -0.0419 C 0.00174 -0.04144 -0.00173 -0.03889 -0.00364 -0.03704 C -0.00451 -0.03611 -0.00503 -0.03519 -0.00555 -0.03449 C -0.00659 -0.025 -0.00781 -0.02106 -0.00555 -0.01042 C -0.00538 -0.00856 -0.00347 -0.00856 -0.0026 -0.00787 C 0.00434 0.00023 -0.00486 -0.00741 0.00486 -0.00255 C 0.00868 -0.00093 0.01233 0.00185 0.01615 0.00394 C 0.02639 0.0081 0.02205 0.00556 0.02882 0.01019 C 0.04358 0.00949 0.05851 0.01042 0.07327 0.0088 C 0.07518 0.00856 0.07657 0.00579 0.07813 0.00486 C 0.07952 0.0044 0.08091 0.0044 0.08195 0.00394 C 0.08455 0.00255 0.08542 0.00231 0.08785 -0.00023 C 0.08889 -0.00139 0.08941 -0.00255 0.09046 -0.00394 C 0.10122 -0.01551 0.08351 0.00556 0.09723 -0.01042 C 0.10052 -0.01389 0.10052 -0.01551 0.104 -0.01806 C 0.10469 -0.01829 0.10591 -0.01852 0.1066 -0.01898 C 0.10903 -0.02222 0.10955 -0.02315 0.1125 -0.02546 C 0.11493 -0.02731 0.11997 -0.03056 0.11997 -0.03032 C 0.13247 -0.03032 0.14497 -0.03056 0.15712 -0.02917 C 0.1625 -0.0287 0.16025 -0.02593 0.16198 -0.02176 C 0.1632 -0.01829 0.16667 -0.01157 0.16667 -0.01134 C 0.16945 0.00949 0.16997 0.00556 0.16667 0.03287 C 0.1665 0.03449 0.16546 0.03542 0.16493 0.03681 C 0.16407 0.03843 0.16268 0.04005 0.16198 0.04167 C 0.16059 0.04468 0.16007 0.04815 0.15816 0.05069 C 0.15556 0.0544 0.15417 0.05417 0.15139 0.05718 C 0.14792 0.06111 0.15174 0.05856 0.14688 0.06088 C 0.14584 0.06157 0.14497 0.06227 0.14393 0.06343 C 0.14254 0.06458 0.1415 0.06644 0.13993 0.06736 C 0.13907 0.06782 0.1375 0.06782 0.13611 0.06829 C 0.12379 0.0794 0.13108 0.07407 0.09723 0.06991 C 0.09566 0.06944 0.0948 0.06713 0.09341 0.06574 C 0.09184 0.06458 0.09028 0.06366 0.08872 0.06343 C 0.06823 0.06157 0.04757 0.06157 0.02691 0.06088 C 0.02066 0.06134 0.01459 0.06111 0.00868 0.06204 C 0.00764 0.06227 0.00677 0.06412 0.00573 0.06458 C 0.00469 0.06528 0.0033 0.06528 0.00191 0.06574 C 0.00174 0.06736 0.00122 0.06829 0.00122 0.06991 C 0.00122 0.07361 0.00139 0.07755 0.00191 0.08125 C 0.00243 0.08241 0.00296 0.08403 0.00382 0.08472 C 0.00625 0.08796 0.00764 0.08773 0.01059 0.08866 C 0.01164 0.08912 0.01268 0.08935 0.01355 0.09005 C 0.01563 0.0912 0.01806 0.09236 0.01997 0.09398 C 0.02153 0.09583 0.0224 0.09838 0.02396 0.10023 C 0.02605 0.10231 0.03143 0.10509 0.03143 0.10532 C 0.03525 0.11019 0.03177 0.10648 0.03924 0.11042 C 0.04948 0.11574 0.03872 0.11065 0.04757 0.11435 C 0.05052 0.11528 0.05313 0.11759 0.05643 0.11782 L 0.0658 0.11944 L 0.1507 0.1169 C 0.15174 0.11667 0.1533 0.11644 0.15434 0.11528 C 0.15556 0.11435 0.15608 0.1125 0.15712 0.11157 C 0.16007 0.10903 0.16216 0.10926 0.16493 0.10764 C 0.16598 0.10718 0.16754 0.10625 0.16858 0.10509 C 0.16997 0.10324 0.17101 0.10093 0.1724 0.09884 C 0.17396 0.09676 0.17726 0.09236 0.17726 0.09259 C 0.17778 0.09097 0.17865 0.08912 0.17917 0.0875 C 0.17934 0.08634 0.17969 0.08472 0.18021 0.0838 C 0.18073 0.08218 0.18125 0.08125 0.18212 0.08009 C 0.1823 0.07778 0.18264 0.07546 0.18282 0.07361 C 0.18316 0.07222 0.18368 0.07106 0.18386 0.06991 C 0.18421 0.06782 0.18421 0.06528 0.18473 0.06343 C 0.18525 0.06227 0.18611 0.06157 0.18664 0.06088 C 0.1875 0.05856 0.18802 0.05671 0.18855 0.05463 C 0.18907 0.05255 0.19063 0.05139 0.19063 0.04931 C 0.19063 0.04329 0.19011 0.03681 0.18959 0.03056 C 0.18924 0.02731 0.18802 0.02454 0.18577 0.02269 C 0.18473 0.02176 0.18316 0.02199 0.18212 0.02153 C 0.18021 0.02083 0.17882 0.01968 0.17726 0.01875 C 0.16841 0.01921 0.15955 0.01944 0.1507 0.02037 C 0.14879 0.0206 0.14671 0.0206 0.14497 0.02153 C 0.1316 0.02847 0.1533 0.02292 0.13421 0.02662 C 0.13316 0.02755 0.13177 0.02824 0.13056 0.02894 C 0.12917 0.02963 0.12813 0.03009 0.12674 0.03056 C 0.1257 0.03079 0.12483 0.03125 0.12379 0.03148 C 0.10712 0.03102 0.10122 0.0338 0.08976 0.02894 C 0.08872 0.0287 0.08785 0.02824 0.08681 0.02801 C 0.08594 0.02708 0.08455 0.02662 0.08386 0.02523 C 0.06927 0.00278 0.08837 0.02917 0.07709 0.0125 C 0.07552 0.00972 0.07309 0.00787 0.07153 0.00486 C 0.07032 0.00301 0.06962 0.00093 0.06875 -0.00139 C 0.06719 -0.00486 0.06615 -0.00833 0.06476 -0.01157 C 0.06424 -0.01319 0.06337 -0.01481 0.06285 -0.01644 C 0.06233 -0.01944 0.06164 -0.02245 0.06094 -0.02546 C 0.06129 -0.03495 0.06094 -0.04421 0.06198 -0.05347 C 0.06233 -0.05532 0.06372 -0.05694 0.06476 -0.05833 C 0.0658 -0.05995 0.06667 -0.06134 0.06771 -0.06227 C 0.06962 -0.06458 0.07223 -0.06574 0.07448 -0.06736 C 0.08334 -0.06458 0.07361 -0.06852 0.08108 -0.06227 C 0.08247 -0.06111 0.08438 -0.06065 0.08594 -0.05995 C 0.08698 -0.0581 0.08837 -0.05602 0.08976 -0.05486 C 0.09323 -0.05046 0.09219 -0.05394 0.09618 -0.04815 C 0.09723 -0.04745 0.09723 -0.04537 0.09827 -0.04468 C 0.09914 -0.04352 0.1007 -0.04282 0.10209 -0.0419 C 0.10504 -0.03958 0.10556 -0.03819 0.10851 -0.03542 C 0.11302 -0.03148 0.11233 -0.03218 0.11632 -0.03056 C 0.11875 -0.02824 0.12361 -0.02315 0.1257 -0.02176 C 0.13247 -0.01736 0.12709 -0.0213 0.13247 -0.01644 C 0.13403 -0.01505 0.13559 -0.01435 0.13716 -0.01273 C 0.13889 -0.01134 0.14046 -0.00949 0.14202 -0.00787 C 0.14601 -0.00255 0.14445 -0.00301 0.14879 -0.00023 C 0.1566 0.00579 0.14879 -0.00046 0.15521 0.00394 C 0.15782 0.00509 0.16025 0.00718 0.16302 0.0088 C 0.16407 0.00949 0.16546 0.01042 0.16667 0.01134 C 0.16806 0.0125 0.1691 0.01412 0.17049 0.01505 C 0.17136 0.01574 0.1724 0.01574 0.17344 0.0162 C 0.17483 0.01736 0.17587 0.01806 0.17726 0.01875 C 0.17882 0.02037 0.18021 0.02153 0.18212 0.02269 C 0.18577 0.025 0.18768 0.025 0.1915 0.02662 C 0.19254 0.02708 0.19341 0.02755 0.19445 0.02801 C 0.19653 0.0287 0.19896 0.0294 0.20087 0.03056 C 0.20695 0.03009 0.2132 0.02963 0.2191 0.02894 C 0.22171 0.0287 0.22309 0.02685 0.22466 0.02407 C 0.22552 0.02269 0.22605 0.02153 0.22657 0.02037 C 0.22743 0.01875 0.22882 0.01782 0.22952 0.0162 C 0.23004 0.01551 0.23386 0.00903 0.23438 0.00764 C 0.2349 0.00625 0.2349 0.00486 0.23525 0.00394 C 0.23664 0.00046 0.23924 -0.00625 0.23924 -0.00602 C 0.24115 -0.0206 0.2382 -0.00741 0.24306 -0.01528 C 0.24358 -0.0162 0.24358 -0.01806 0.24375 -0.01898 C 0.24462 -0.0213 0.24514 -0.02315 0.24566 -0.02546 C 0.24618 -0.02685 0.24618 -0.02824 0.24671 -0.02917 C 0.24723 -0.03102 0.24809 -0.03241 0.24861 -0.03449 C 0.24914 -0.03542 0.24914 -0.03704 0.24966 -0.03819 C 0.25296 -0.04907 0.25018 -0.03819 0.25261 -0.04722 C 0.25191 -0.05579 0.25209 -0.06481 0.25052 -0.07384 C 0.24966 -0.08009 0.24671 -0.08171 0.24306 -0.08403 C 0.23976 -0.08542 0.23629 -0.08681 0.23334 -0.08889 C 0.22743 -0.09375 0.23039 -0.09213 0.22466 -0.09421 C 0.22049 -0.10231 0.22552 -0.09421 0.22014 -0.09907 C 0.2191 -0.10023 0.21823 -0.10185 0.21719 -0.10278 C 0.2165 -0.1037 0.21511 -0.1037 0.21424 -0.10417 C 0.2073 -0.10787 0.21372 -0.10579 0.20591 -0.10787 C 0.20296 -0.11065 0.20243 -0.11111 0.19896 -0.11319 C 0.19809 -0.11366 0.19705 -0.11389 0.19636 -0.11435 C 0.1915 -0.12083 0.19757 -0.11319 0.1915 -0.11806 C 0.19063 -0.11852 0.19046 -0.11991 0.18959 -0.12083 C 0.18855 -0.12153 0.18768 -0.12222 0.18664 -0.12338 C 0.18559 -0.12454 0.18421 -0.12569 0.18282 -0.12708 C 0.18091 -0.1287 0.17917 -0.13056 0.17726 -0.13194 C 0.17639 -0.1331 0.17535 -0.13426 0.17431 -0.13449 L 0.17049 -0.13588 C 0.16841 -0.13773 0.16563 -0.14005 0.16372 -0.14213 C 0.1625 -0.14398 0.16164 -0.14583 0.16007 -0.14745 C 0.15921 -0.14792 0.15816 -0.14792 0.15712 -0.14838 C 0.15486 -0.15023 0.15278 -0.15208 0.1507 -0.1537 C 0.14983 -0.1544 0.14844 -0.1544 0.14775 -0.15486 C 0.13855 -0.16157 0.14549 -0.15856 0.13802 -0.16111 C 0.13716 -0.1625 0.13646 -0.16412 0.13542 -0.16505 C 0.13455 -0.16574 0.13351 -0.16574 0.13247 -0.16644 C 0.13073 -0.16736 0.12917 -0.16782 0.12761 -0.16875 C 0.12657 -0.16968 0.12518 -0.17083 0.12379 -0.1713 C 0.12171 -0.17199 0.11945 -0.17222 0.11736 -0.17245 C 0.11111 -0.17222 0.10504 -0.17222 0.09914 -0.1713 C 0.09132 -0.17037 0.09566 -0.16944 0.09046 -0.16644 C 0.08889 -0.16505 0.08681 -0.16481 0.0849 -0.16389 C 0.08351 -0.16296 0.08247 -0.16181 0.08108 -0.16111 C 0.07813 -0.15995 0.07309 -0.15903 0.07066 -0.15856 C 0.06962 -0.1581 0.06875 -0.15787 0.06771 -0.15764 C 0.06632 -0.15671 0.06528 -0.15532 0.06389 -0.15486 C 0.06198 -0.1544 0.06025 -0.1544 0.05834 -0.1537 C 0.0573 -0.15347 0.05643 -0.15255 0.05539 -0.15231 C 0.054 -0.15185 0.05296 -0.15139 0.05157 -0.15093 C 0.04757 -0.14583 0.05209 -0.15093 0.04566 -0.14745 C 0.0441 -0.14653 0.04271 -0.14444 0.04115 -0.14352 C 0.04028 -0.14306 0.03924 -0.14259 0.0382 -0.14213 C 0.02986 -0.13773 0.0382 -0.1412 0.03143 -0.13819 C 0.03039 -0.13727 0.029 -0.13542 0.02778 -0.13449 C 0.01476 -0.125 0.03004 -0.13819 0.0191 -0.12963 C 0.01719 -0.12778 0.01528 -0.12593 0.01355 -0.12454 C 0.01233 -0.12384 0.01164 -0.12222 0.01059 -0.12176 C 0.00643 -0.12014 0.00868 -0.12106 0.00382 -0.11921 C 0.00278 -0.11852 0.00139 -0.11782 -3.61111E-6 -0.1169 C -0.00052 -0.11597 -0.00104 -0.11481 -0.00173 -0.11435 C -0.00347 -0.11227 -0.00555 -0.11111 -0.00746 -0.10903 L -0.01041 -0.10671 C -0.01145 -0.10417 -0.01389 -0.10185 -0.01423 -0.09907 C -0.01527 -0.0912 -0.01718 -0.07824 -0.01892 -0.0713 C -0.01927 -0.06991 -0.01961 -0.06852 -0.01979 -0.06736 C -0.01961 -0.05833 -0.01979 -0.04931 -0.01892 -0.04074 C -0.01875 -0.03912 -0.01736 -0.03819 -0.01718 -0.03704 C -0.01632 -0.03495 -0.01632 -0.03264 -0.01597 -0.03056 C -0.01579 -0.0287 -0.01527 -0.02731 -0.01527 -0.02546 C -0.01423 -0.01921 -0.01389 -0.01505 -0.01232 -0.0088 C -0.01093 -0.00324 -0.00885 -0.00185 -0.00642 0.00394 C -0.00486 0.00856 -0.00503 0.00833 -0.0026 0.0125 C -0.00173 0.01435 -0.00069 0.01574 -3.61111E-6 0.01782 C 0.00087 0.01875 0.00139 0.02037 0.00191 0.02153 C 0.00348 0.02384 0.00521 0.02569 0.00677 0.02801 L 0.01355 0.03681 L 0.01719 0.04167 L 0.01997 0.0456 C 0.02049 0.04699 0.02049 0.04838 0.02101 0.04931 C 0.02257 0.05185 0.02587 0.0537 0.02778 0.05556 C 0.02882 0.05694 0.02934 0.05856 0.03073 0.05949 C 0.03368 0.06181 0.03785 0.06319 0.04115 0.06574 C 0.04271 0.06759 0.04427 0.06898 0.04566 0.07106 C 0.04671 0.07199 0.04757 0.07384 0.04861 0.07477 C 0.05087 0.07685 0.05296 0.07847 0.05539 0.08009 C 0.05695 0.08079 0.05851 0.08079 0.06025 0.08125 C 0.06129 0.08148 0.06268 0.08171 0.06389 0.08241 C 0.06563 0.08333 0.06719 0.08426 0.06875 0.08472 C 0.06962 0.08519 0.07066 0.08565 0.07153 0.08634 C 0.07275 0.08704 0.07414 0.08796 0.07518 0.08866 C 0.09236 0.09699 0.07466 0.08773 0.08594 0.09236 C 0.08733 0.09329 0.08889 0.09468 0.09046 0.09491 C 0.09514 0.09583 0.09931 0.09583 0.104 0.09653 L 0.15921 0.09491 C 0.16059 0.09491 0.16216 0.09444 0.16372 0.09398 C 0.16841 0.09213 0.17101 0.0912 0.17535 0.08866 C 0.17674 0.08796 0.17778 0.08704 0.17917 0.08634 C 0.18091 0.08519 0.18473 0.0838 0.18473 0.08403 C 0.18768 0.08009 0.1915 0.07708 0.19341 0.07222 C 0.1941 0.0706 0.19445 0.06852 0.19514 0.06736 C 0.20139 0.05579 0.19497 0.07176 0.20087 0.0581 C 0.20677 0.04537 0.20035 0.05532 0.20868 0.04444 C 0.20921 0.04167 0.20973 0.03796 0.21059 0.03542 C 0.21111 0.0338 0.21181 0.03194 0.21233 0.03056 C 0.21563 0.00926 0.21407 0.02176 0.21615 -0.00787 C 0.2158 -0.01505 0.21615 -0.02199 0.21528 -0.02917 C 0.21511 -0.03148 0.21407 -0.03356 0.21355 -0.03542 C 0.21216 -0.04051 0.21285 -0.04028 0.21164 -0.04468 C 0.21077 -0.04606 0.21025 -0.04792 0.20973 -0.04954 C 0.20868 -0.05486 0.20886 -0.05671 0.20591 -0.06111 C 0.20486 -0.06204 0.20382 -0.0625 0.20296 -0.06366 C 0.20243 -0.06481 0.20243 -0.0662 0.20191 -0.06736 C 0.20139 -0.06852 0.19896 -0.06991 0.19896 -0.06944 C 0.17587 -0.06088 0.02327 -0.0088 -3.61111E-6 0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6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6" grpId="0" animBg="1"/>
      <p:bldP spid="66" grpId="1" animBg="1"/>
      <p:bldP spid="66" grpId="2" animBg="1"/>
      <p:bldP spid="72" grpId="0" animBg="1"/>
      <p:bldP spid="72" grpId="1" animBg="1"/>
      <p:bldP spid="73" grpId="0" animBg="1"/>
      <p:bldP spid="74" grpId="0" animBg="1"/>
      <p:bldP spid="75" grpId="0" animBg="1"/>
      <p:bldP spid="76" grpId="1" animBg="1"/>
      <p:bldP spid="77" grpId="1" animBg="1"/>
      <p:bldP spid="78" grpId="1" animBg="1"/>
      <p:bldP spid="79" grpId="1" animBg="1"/>
      <p:bldP spid="80" grpId="1" animBg="1"/>
      <p:bldP spid="81" grpId="1" animBg="1"/>
      <p:bldP spid="82" grpId="1" animBg="1"/>
      <p:bldP spid="83" grpId="1" animBg="1"/>
      <p:bldP spid="85" grpId="0" animBg="1"/>
      <p:bldP spid="86" grpId="0" animBg="1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8" y="1268760"/>
            <a:ext cx="4234815" cy="922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36912"/>
            <a:ext cx="9144000" cy="2160240"/>
          </a:xfrm>
          <a:prstGeom prst="rect">
            <a:avLst/>
          </a:prstGeom>
          <a:solidFill>
            <a:srgbClr val="00764D"/>
          </a:solidFill>
          <a:ln>
            <a:solidFill>
              <a:srgbClr val="007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OBJECTIVES OF FEDERAL FISCAL POLICIES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</a:rPr>
              <a:t>. Fiscal </a:t>
            </a:r>
            <a:r>
              <a:rPr lang="en-US" sz="3600" b="1" dirty="0" err="1" smtClean="0">
                <a:solidFill>
                  <a:schemeClr val="bg1"/>
                </a:solidFill>
              </a:rPr>
              <a:t>equalisation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</a:rPr>
              <a:t>. Fiscal equalisation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048" name="Group 2047"/>
          <p:cNvGrpSpPr/>
          <p:nvPr/>
        </p:nvGrpSpPr>
        <p:grpSpPr>
          <a:xfrm>
            <a:off x="1695709" y="2702943"/>
            <a:ext cx="5547360" cy="2447109"/>
            <a:chOff x="1695709" y="2702943"/>
            <a:chExt cx="5547360" cy="2447109"/>
          </a:xfrm>
        </p:grpSpPr>
        <p:cxnSp>
          <p:nvCxnSpPr>
            <p:cNvPr id="9" name="Elbow Connector 8"/>
            <p:cNvCxnSpPr>
              <a:stCxn id="7" idx="8"/>
              <a:endCxn id="7" idx="16"/>
            </p:cNvCxnSpPr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7" idx="5"/>
              <a:endCxn id="7" idx="18"/>
            </p:cNvCxnSpPr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  <a:endCxn id="7" idx="19"/>
            </p:cNvCxnSpPr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7" idx="24"/>
              <a:endCxn id="7" idx="19"/>
            </p:cNvCxnSpPr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endCxn id="7" idx="22"/>
            </p:cNvCxnSpPr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09" y="47494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52" y="50645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64" y="47079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06" y="53084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7" y="355134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44" y="44622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75" y="38873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05" y="43080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15" y="33517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38" y="46146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09" y="437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92" y="37566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57" y="4056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67" y="40879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7" y="22224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11" y="24627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26" y="27336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34" y="2886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77" y="32951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44" y="37566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31" y="39355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00" y="43615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09" y="4803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90" y="46751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34" y="4248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97" y="54392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78" y="41038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03" y="4176483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87" y="5216951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99" y="3835058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9" y="3007742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37" y="3341984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98" y="4687946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Lightning Bolt 39"/>
          <p:cNvSpPr/>
          <p:nvPr/>
        </p:nvSpPr>
        <p:spPr>
          <a:xfrm>
            <a:off x="4565127" y="1496733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4" name="Lightning Bolt 73"/>
          <p:cNvSpPr/>
          <p:nvPr/>
        </p:nvSpPr>
        <p:spPr>
          <a:xfrm>
            <a:off x="5033360" y="194082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Lightning Bolt 74"/>
          <p:cNvSpPr/>
          <p:nvPr/>
        </p:nvSpPr>
        <p:spPr>
          <a:xfrm>
            <a:off x="5029707" y="3076891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83" name="Group 82"/>
          <p:cNvGrpSpPr/>
          <p:nvPr/>
        </p:nvGrpSpPr>
        <p:grpSpPr>
          <a:xfrm>
            <a:off x="1691680" y="2699963"/>
            <a:ext cx="5547360" cy="2447109"/>
            <a:chOff x="1695709" y="2702943"/>
            <a:chExt cx="5547360" cy="2447109"/>
          </a:xfrm>
        </p:grpSpPr>
        <p:cxnSp>
          <p:nvCxnSpPr>
            <p:cNvPr id="84" name="Elbow Connector 83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" name="TextBox 2048"/>
          <p:cNvSpPr txBox="1"/>
          <p:nvPr/>
        </p:nvSpPr>
        <p:spPr>
          <a:xfrm>
            <a:off x="526355" y="1556792"/>
            <a:ext cx="326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Conventional</a:t>
            </a:r>
            <a:r>
              <a:rPr lang="fr-BE" dirty="0" smtClean="0"/>
              <a:t> </a:t>
            </a:r>
            <a:r>
              <a:rPr lang="fr-BE" dirty="0" err="1" smtClean="0"/>
              <a:t>economic</a:t>
            </a:r>
            <a:r>
              <a:rPr lang="fr-BE" dirty="0" smtClean="0"/>
              <a:t> </a:t>
            </a:r>
            <a:r>
              <a:rPr lang="fr-BE" dirty="0" err="1" smtClean="0"/>
              <a:t>tools</a:t>
            </a:r>
            <a:r>
              <a:rPr lang="fr-BE" dirty="0" smtClean="0"/>
              <a:t>:</a:t>
            </a:r>
          </a:p>
        </p:txBody>
      </p:sp>
      <p:pic>
        <p:nvPicPr>
          <p:cNvPr id="91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01" y="20164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05" y="20300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98" y="25660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09" y="52019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 2056"/>
          <p:cNvSpPr/>
          <p:nvPr/>
        </p:nvSpPr>
        <p:spPr>
          <a:xfrm>
            <a:off x="639745" y="1945160"/>
            <a:ext cx="684000" cy="313508"/>
          </a:xfrm>
          <a:custGeom>
            <a:avLst/>
            <a:gdLst>
              <a:gd name="connsiteX0" fmla="*/ 0 w 687978"/>
              <a:gd name="connsiteY0" fmla="*/ 182880 h 313508"/>
              <a:gd name="connsiteX1" fmla="*/ 209006 w 687978"/>
              <a:gd name="connsiteY1" fmla="*/ 26125 h 313508"/>
              <a:gd name="connsiteX2" fmla="*/ 330926 w 687978"/>
              <a:gd name="connsiteY2" fmla="*/ 130628 h 313508"/>
              <a:gd name="connsiteX3" fmla="*/ 557349 w 687978"/>
              <a:gd name="connsiteY3" fmla="*/ 0 h 313508"/>
              <a:gd name="connsiteX4" fmla="*/ 687978 w 687978"/>
              <a:gd name="connsiteY4" fmla="*/ 313508 h 31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978" h="313508">
                <a:moveTo>
                  <a:pt x="0" y="182880"/>
                </a:moveTo>
                <a:lnTo>
                  <a:pt x="209006" y="26125"/>
                </a:lnTo>
                <a:lnTo>
                  <a:pt x="330926" y="130628"/>
                </a:lnTo>
                <a:lnTo>
                  <a:pt x="557349" y="0"/>
                </a:lnTo>
                <a:lnTo>
                  <a:pt x="687978" y="313508"/>
                </a:lnTo>
              </a:path>
            </a:pathLst>
          </a:cu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8" name="Picture 6" descr="https://cdn4.iconfinder.com/data/icons/financial/100/4-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5" y="2306345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5" y="3025863"/>
            <a:ext cx="684000" cy="684000"/>
          </a:xfrm>
          <a:prstGeom prst="rect">
            <a:avLst/>
          </a:prstGeom>
        </p:spPr>
      </p:pic>
      <p:pic>
        <p:nvPicPr>
          <p:cNvPr id="2060" name="Picture 20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67" y="2169329"/>
            <a:ext cx="3837330" cy="3837330"/>
          </a:xfrm>
          <a:prstGeom prst="rect">
            <a:avLst/>
          </a:prstGeom>
        </p:spPr>
      </p:pic>
      <p:grpSp>
        <p:nvGrpSpPr>
          <p:cNvPr id="2065" name="Group 2064"/>
          <p:cNvGrpSpPr/>
          <p:nvPr/>
        </p:nvGrpSpPr>
        <p:grpSpPr>
          <a:xfrm>
            <a:off x="526355" y="1926124"/>
            <a:ext cx="949301" cy="380221"/>
            <a:chOff x="526355" y="1926124"/>
            <a:chExt cx="949301" cy="380221"/>
          </a:xfrm>
        </p:grpSpPr>
        <p:cxnSp>
          <p:nvCxnSpPr>
            <p:cNvPr id="2062" name="Straight Connector 2061"/>
            <p:cNvCxnSpPr/>
            <p:nvPr/>
          </p:nvCxnSpPr>
          <p:spPr>
            <a:xfrm flipH="1">
              <a:off x="526355" y="1926124"/>
              <a:ext cx="949301" cy="3325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4" name="Straight Connector 2063"/>
            <p:cNvCxnSpPr/>
            <p:nvPr/>
          </p:nvCxnSpPr>
          <p:spPr>
            <a:xfrm>
              <a:off x="635503" y="1926124"/>
              <a:ext cx="740855" cy="38022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28597" y="2467665"/>
            <a:ext cx="949301" cy="380221"/>
            <a:chOff x="526355" y="1926124"/>
            <a:chExt cx="949301" cy="380221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526355" y="1926124"/>
              <a:ext cx="949301" cy="3325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35503" y="1926124"/>
              <a:ext cx="740855" cy="38022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6355" y="3218916"/>
            <a:ext cx="949301" cy="380221"/>
            <a:chOff x="526355" y="1926124"/>
            <a:chExt cx="949301" cy="380221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526355" y="1926124"/>
              <a:ext cx="949301" cy="3325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35503" y="1926124"/>
              <a:ext cx="740855" cy="38022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26355" y="3884937"/>
            <a:ext cx="1028695" cy="584775"/>
            <a:chOff x="526355" y="3884937"/>
            <a:chExt cx="1028695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635503" y="3884937"/>
              <a:ext cx="9195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/>
                <a:t>Salaries</a:t>
              </a:r>
            </a:p>
            <a:p>
              <a:r>
                <a:rPr lang="fr-BE" sz="1600" dirty="0" smtClean="0"/>
                <a:t>Pensions</a:t>
              </a:r>
              <a:endParaRPr lang="fr-BE" sz="16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26355" y="3884937"/>
              <a:ext cx="0" cy="575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04446" y="2322178"/>
            <a:ext cx="1365330" cy="2355265"/>
            <a:chOff x="4404446" y="2322178"/>
            <a:chExt cx="1365330" cy="2355265"/>
          </a:xfrm>
        </p:grpSpPr>
        <p:sp>
          <p:nvSpPr>
            <p:cNvPr id="81" name="Rectangle 80"/>
            <p:cNvSpPr/>
            <p:nvPr/>
          </p:nvSpPr>
          <p:spPr>
            <a:xfrm>
              <a:off x="4666032" y="2800974"/>
              <a:ext cx="7697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sym typeface="Wingdings" panose="05000000000000000000" pitchFamily="2" charset="2"/>
                </a:rPr>
                <a:t>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04446" y="2322178"/>
              <a:ext cx="1365330" cy="2355265"/>
              <a:chOff x="4404446" y="2322178"/>
              <a:chExt cx="1365330" cy="235526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404446" y="2322178"/>
                <a:ext cx="76976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  <a:sym typeface="Wingdings" panose="05000000000000000000" pitchFamily="2" charset="2"/>
                  </a:rPr>
                  <a:t></a:t>
                </a:r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827596" y="3754113"/>
                <a:ext cx="76976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  <a:sym typeface="Wingdings" panose="05000000000000000000" pitchFamily="2" charset="2"/>
                  </a:rPr>
                  <a:t></a:t>
                </a:r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000013" y="3248488"/>
                <a:ext cx="76976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  <a:sym typeface="Wingdings" panose="05000000000000000000" pitchFamily="2" charset="2"/>
                  </a:rPr>
                  <a:t></a:t>
                </a:r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945090" y="2346370"/>
                <a:ext cx="76976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  <a:sym typeface="Wingdings" panose="05000000000000000000" pitchFamily="2" charset="2"/>
                  </a:rPr>
                  <a:t></a:t>
                </a:r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26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7.77778E-6 L -8.05556E-6 -7.77778E-6 C 0.00312 -0.0007 0.00624 -0.00186 0.00937 -0.00255 C 0.0276 -0.00626 0.05173 -0.00277 0.06649 -0.00255 C 0.07031 -0.00186 0.0769 -0.00093 0.08072 -7.77778E-6 C 0.08454 0.00092 0.0934 0.00324 0.09791 0.00393 C 0.10295 0.00439 0.10815 0.00462 0.11319 0.00509 C 0.1144 0.00648 0.11562 0.00763 0.11701 0.00902 C 0.11788 0.00972 0.11892 0.01041 0.11979 0.01157 C 0.12083 0.01273 0.12152 0.01435 0.12274 0.01527 C 0.12482 0.01736 0.12708 0.01805 0.12933 0.01921 C 0.13038 0.02037 0.13124 0.02175 0.13229 0.02291 C 0.13315 0.02384 0.13437 0.0243 0.13506 0.02546 C 0.13749 0.02916 0.13801 0.03287 0.14079 0.03564 C 0.14253 0.03749 0.14479 0.03842 0.14652 0.04074 C 0.15329 0.04976 0.146 0.03958 0.15121 0.04837 C 0.15173 0.0493 0.1526 0.04999 0.15312 0.05092 C 0.15381 0.05208 0.15416 0.0537 0.15503 0.05462 C 0.1559 0.05578 0.15694 0.05624 0.15798 0.05717 C 0.15867 0.05787 0.1592 0.05879 0.15989 0.05972 C 0.16093 0.06388 0.16076 0.06226 0.16076 0.06481 L 0.1618 0.07384 " pathEditMode="relative" ptsTypes="AAAAAAAAAAAAAAAAAAAAAA">
                                      <p:cBhvr>
                                        <p:cTn id="1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2963E-6 L 4.44444E-6 -6.2963E-6 L 0.05416 0.00115 C 0.05555 0.00115 0.05677 0.00208 0.05798 0.00231 C 0.05955 0.00277 0.06111 0.00346 0.06284 0.0037 C 0.06909 0.00439 0.07552 0.00462 0.08194 0.00485 C 0.08281 0.00578 0.08403 0.00624 0.08472 0.0074 C 0.08628 0.00971 0.08663 0.01342 0.08854 0.01504 C 0.09166 0.01782 0.09132 0.01596 0.09132 0.01897 L 0.09132 0.01897 " pathEditMode="relative" ptsTypes="AAAAAAAAAA">
                                      <p:cBhvr>
                                        <p:cTn id="15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77778E-6 L 4.16667E-6 -7.77778E-6 C 0.00364 -0.02801 -0.00018 -0.00255 0.00364 -0.02292 L 0.00555 -0.03311 C 0.0059 -0.03658 0.00607 -0.03982 0.00659 -0.04329 C 0.00677 -0.04468 0.00729 -0.04584 0.00746 -0.047 C 0.00798 -0.04954 0.00798 -0.05232 0.0085 -0.05463 C 0.00885 -0.05649 0.00989 -0.05811 0.01041 -0.05973 C 0.01093 -0.06135 0.01093 -0.0632 0.01128 -0.06482 C 0.01198 -0.06737 0.01215 -0.07038 0.01319 -0.07246 L 0.01701 -0.0801 C 0.01753 -0.08288 0.01892 -0.09098 0.01996 -0.09283 C 0.02048 -0.09399 0.02135 -0.09514 0.02187 -0.09653 C 0.02257 -0.09862 0.02309 -0.10093 0.02378 -0.10301 C 0.02413 -0.10417 0.02413 -0.10556 0.02465 -0.10672 C 0.02552 -0.10834 0.02656 -0.10926 0.0276 -0.11065 C 0.02795 -0.11181 0.02812 -0.1132 0.02847 -0.11436 C 0.02899 -0.11575 0.02968 -0.1169 0.03038 -0.11829 C 0.03368 -0.12431 0.03298 -0.12269 0.03715 -0.12825 C 0.03837 -0.13311 0.03854 -0.13542 0.04184 -0.13982 C 0.04253 -0.14051 0.04323 -0.14144 0.04375 -0.14237 C 0.04774 -0.15024 0.04409 -0.14445 0.0467 -0.15116 C 0.04722 -0.15255 0.04791 -0.15371 0.04861 -0.1551 C 0.05 -0.16251 0.04948 -0.15834 0.04948 -0.1676 " pathEditMode="relative" ptsTypes="AAAAAAAAAAAAAAAAAAAAAAAA">
                                      <p:cBhvr>
                                        <p:cTn id="15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4.44444E-6 0.00024 C -0.00278 0.00186 -0.00521 0.00394 -0.00747 0.00602 C -0.00955 0.00764 -0.01181 0.00926 -0.01389 0.01019 C -0.01511 0.01088 -0.01632 0.01111 -0.01771 0.01158 C -0.02622 0.02153 -0.01511 0.00949 -0.02292 0.01551 C -0.02414 0.01667 -0.02483 0.01806 -0.0257 0.01875 C -0.02691 0.01968 -0.02813 0.02014 -0.02934 0.02084 C -0.03803 0.02732 -0.03125 0.02385 -0.04046 0.02732 C -0.04063 0.02848 -0.04046 0.02986 -0.04115 0.03056 C -0.04254 0.03218 -0.04428 0.03264 -0.04566 0.0338 C -0.04705 0.03473 -0.04809 0.03588 -0.04948 0.03727 C -0.05209 0.03912 -0.05504 0.04098 -0.05764 0.04329 C -0.05868 0.04445 -0.0599 0.04561 -0.06112 0.04653 C -0.06216 0.04723 -0.0632 0.04815 -0.06389 0.04885 C -0.07483 0.05973 -0.06059 0.04676 -0.07118 0.05602 C -0.07327 0.06065 -0.07327 0.06158 -0.07657 0.06574 C -0.08004 0.06968 -0.07917 0.06574 -0.08212 0.07107 C -0.08316 0.07292 -0.08386 0.07547 -0.0849 0.07732 C -0.08542 0.07824 -0.08542 0.07986 -0.08594 0.08079 C -0.08646 0.08218 -0.08768 0.08334 -0.08837 0.08496 C -0.09115 0.09514 -0.08664 0.08033 -0.09202 0.09121 C -0.09289 0.0926 -0.09271 0.09399 -0.09323 0.09561 C -0.09341 0.09676 -0.09445 0.09769 -0.09497 0.09885 C -0.09532 0.09977 -0.09549 0.10116 -0.09584 0.10209 C -0.09618 0.10348 -0.09688 0.10486 -0.09757 0.10625 C -0.09844 0.10811 -0.09948 0.10973 -0.10053 0.11181 C -0.10105 0.11366 -0.10122 0.11598 -0.10226 0.11806 C -0.10973 0.13287 -0.1007 0.11412 -0.1066 0.12871 C -0.11007 0.13635 -0.10712 0.12686 -0.11042 0.13611 C -0.11094 0.13843 -0.11129 0.14028 -0.11216 0.14236 C -0.1125 0.14375 -0.11355 0.14445 -0.11389 0.14561 C -0.11754 0.15394 -0.11094 0.14306 -0.11771 0.15301 C -0.11806 0.1551 -0.11858 0.15949 -0.11945 0.16181 C -0.12014 0.16343 -0.12136 0.16505 -0.12205 0.1669 C -0.12292 0.16922 -0.12344 0.1713 -0.12396 0.17338 C -0.12691 0.18403 -0.12223 0.16736 -0.12587 0.18079 C -0.12622 0.18287 -0.12657 0.18542 -0.12761 0.18727 L -0.13021 0.1926 C -0.13039 0.19352 -0.13178 0.20278 -0.13212 0.20417 C -0.13264 0.20579 -0.13351 0.20741 -0.13386 0.20857 C -0.13421 0.21019 -0.13455 0.21227 -0.1349 0.21389 C -0.13542 0.2169 -0.13612 0.21968 -0.13664 0.22246 C -0.13698 0.22431 -0.13716 0.22593 -0.1375 0.22801 C -0.13785 0.22894 -0.13855 0.22986 -0.13855 0.23079 C -0.13855 0.23866 -0.13855 0.24584 -0.13855 0.25371 " pathEditMode="relative" rAng="0" ptsTypes="AAAAAAAAAAAAAAAAAAAAAAAAAAAAAAAAAAAAAAAAAAAAAA">
                                      <p:cBhvr>
                                        <p:cTn id="1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0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40741E-7 L -7.5E-6 -7.40741E-7 C -0.02153 0.00949 -0.00869 0.00509 -0.05157 0.00509 C -0.06962 0.00509 -0.08768 0.00417 -0.10591 0.00393 C -0.10869 0.00347 -0.11164 0.00324 -0.11442 0.00255 C -0.11546 0.00231 -0.11633 0.00185 -0.11719 0.00139 C -0.11893 0.00046 -0.12032 -0.00116 -0.12205 -0.00116 C -0.13143 -0.00232 -0.14115 -0.00208 -0.15053 -0.00255 C -0.15244 -0.00301 -0.15435 -0.0037 -0.15626 -0.0037 C -0.19723 -0.00741 -0.18282 0.00139 -0.19827 -0.0088 C -0.19948 -0.01134 -0.20035 -0.01435 -0.20209 -0.01644 C -0.204 -0.01898 -0.20556 -0.02222 -0.20782 -0.02408 C -0.20869 -0.025 -0.20973 -0.0257 -0.2106 -0.02662 C -0.21164 -0.02778 -0.21251 -0.02917 -0.21355 -0.03056 L -0.21528 -0.03287 " pathEditMode="relative" ptsTypes="AAAAAAAAAAAAAAA">
                                      <p:cBhvr>
                                        <p:cTn id="2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4.44444E-6 -3.7037E-7 C 0.00434 0.00208 0.0099 0.00185 0.01319 0.00625 C 0.01823 0.01296 0.01372 0.00787 0.02083 0.0125 C 0.02187 0.01319 0.02274 0.01435 0.02378 0.01504 C 0.02691 0.01736 0.03021 0.01875 0.03316 0.02152 C 0.03507 0.02314 0.03698 0.025 0.03889 0.02662 C 0.04045 0.02754 0.04219 0.02801 0.04375 0.02916 C 0.04566 0.03032 0.0474 0.03171 0.04948 0.03287 C 0.05278 0.03495 0.05434 0.03472 0.05712 0.03796 C 0.05868 0.03981 0.0599 0.04259 0.06181 0.04421 L 0.06753 0.0493 C 0.0684 0.05115 0.06927 0.05301 0.07031 0.05439 C 0.07587 0.0618 0.07066 0.05139 0.07604 0.06088 C 0.07743 0.06319 0.07847 0.06597 0.07986 0.06828 L 0.08281 0.07338 C 0.08542 0.08426 0.0816 0.07106 0.08559 0.07986 C 0.08611 0.08102 0.08611 0.0824 0.08663 0.08356 C 0.08698 0.08495 0.08802 0.08611 0.08854 0.0875 C 0.09062 0.09375 0.09028 0.09305 0.09028 0.09768 " pathEditMode="relative" ptsTypes="AAAAAAAAAAAAAAAAAAAA">
                                      <p:cBhvr>
                                        <p:cTn id="2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-2.96296E-6 C 0.00312 0.00232 0.00607 0.00532 0.00937 0.00741 C 0.01562 0.01157 0.0184 0.01273 0.02378 0.01505 C 0.025 0.0169 0.02587 0.01921 0.0276 0.02014 C 0.02986 0.02176 0.03264 0.02153 0.03524 0.02269 C 0.0375 0.02384 0.03958 0.02523 0.04184 0.02662 L 0.08663 0.02523 C 0.09635 0.02477 0.09253 0.02454 0.09896 0.02269 C 0.10087 0.02222 0.10278 0.02176 0.10469 0.02153 C 0.10573 0.02176 0.10694 0.02176 0.10764 0.02269 C 0.1085 0.02407 0.11007 0.0294 0.11041 0.03148 C 0.11371 0.04722 0.11111 0.03681 0.11337 0.0456 C 0.11371 0.04815 0.11389 0.05069 0.11423 0.05324 C 0.11458 0.0544 0.11528 0.05556 0.11528 0.05694 C 0.11545 0.06875 0.11528 0.08056 0.11528 0.09259 " pathEditMode="relative" ptsTypes="AAAAAAAAAAAAAAAA">
                                      <p:cBhvr>
                                        <p:cTn id="2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1.66667E-6 -2.22222E-6 C -0.00365 -0.00139 -0.00712 -0.00278 -0.01059 -0.00394 C -0.01215 -0.0044 -0.01371 -0.0044 -0.01528 -0.00509 C -0.02344 -0.0088 -0.01528 -0.00671 -0.02205 -0.00903 C -0.02361 -0.00949 -0.02517 -0.00972 -0.02674 -0.01019 C -0.02778 -0.01065 -0.02865 -0.01111 -0.02969 -0.01157 C -0.03125 -0.01204 -0.03281 -0.01227 -0.03437 -0.01273 C -0.03698 -0.01366 -0.03941 -0.01482 -0.04201 -0.01528 C -0.05121 -0.01736 -0.04583 -0.01644 -0.05816 -0.01782 C -0.06979 -0.02292 -0.05781 -0.01806 -0.08767 -0.02176 C -0.09496 -0.02245 -0.09045 -0.02338 -0.09826 -0.02546 C -0.09983 -0.02593 -0.10139 -0.02662 -0.10295 -0.02685 C -0.10799 -0.02732 -0.11319 -0.02755 -0.11823 -0.02801 C -0.11892 -0.02917 -0.11944 -0.03056 -0.12014 -0.03171 C -0.12066 -0.03264 -0.12153 -0.03333 -0.12205 -0.03426 C -0.12292 -0.03588 -0.12326 -0.03773 -0.12396 -0.03935 C -0.12431 -0.04144 -0.12448 -0.04375 -0.12483 -0.04583 C -0.12535 -0.04838 -0.12621 -0.05093 -0.12674 -0.05347 C -0.12708 -0.05463 -0.1276 -0.05579 -0.12778 -0.05718 C -0.12812 -0.0588 -0.12812 -0.06065 -0.12865 -0.06227 C -0.13021 -0.06667 -0.1316 -0.06667 -0.13437 -0.06991 C -0.13889 -0.075 -0.13524 -0.07269 -0.1401 -0.075 C -0.14167 -0.07708 -0.14271 -0.0787 -0.14496 -0.08009 C -0.15139 -0.0838 -0.15208 -0.08264 -0.16007 -0.08264 " pathEditMode="relative" ptsTypes="AAAAAAAAAAAAAAAAAAAAAAAAA">
                                      <p:cBhvr>
                                        <p:cTn id="2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2049" grpId="0"/>
      <p:bldP spid="20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</a:rPr>
              <a:t>. Fiscal equalisation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0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09" y="47494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52" y="50645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64" y="47079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06" y="53084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7" y="355134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44" y="44622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75" y="38873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05" y="43080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15" y="33517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38" y="46146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09" y="437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67" y="40879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7" y="22224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34" y="2886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77" y="32951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44" y="37566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31" y="39355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00" y="43615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90" y="46751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34" y="4248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97" y="54392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78" y="41038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03" y="4176483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87" y="5216951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99" y="3835058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9" y="3007742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37" y="3341984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8" name="Elbow Connector 77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98" y="4687946"/>
            <a:ext cx="542953" cy="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cdn2.iconfinder.com/data/icons/windows-8-metro-style/256/money_b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09" y="4803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09" y="2115570"/>
            <a:ext cx="1139715" cy="11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11111E-6 L 7.5E-6 1.11111E-6 C -0.0026 -0.00185 -0.00538 -0.00278 -0.00763 -0.00509 C -0.01093 -0.00857 -0.01336 -0.01273 -0.01631 -0.01667 L -0.02291 -0.02546 C -0.02395 -0.02685 -0.02499 -0.02778 -0.02586 -0.0294 L -0.02864 -0.03426 C -0.03055 -0.04213 -0.02881 -0.03727 -0.03628 -0.04699 L -0.03906 -0.05093 C -0.04149 -0.06019 -0.03819 -0.04815 -0.04288 -0.05972 C -0.05069 -0.07847 -0.04027 -0.05695 -0.04669 -0.06991 C -0.04704 -0.07292 -0.04722 -0.07593 -0.04774 -0.0787 C -0.0486 -0.08565 -0.04843 -0.08171 -0.04965 -0.08773 C -0.05069 -0.09259 -0.05121 -0.09792 -0.05242 -0.10278 C -0.05277 -0.10417 -0.05312 -0.10532 -0.05347 -0.10671 C -0.05381 -0.1088 -0.05399 -0.11088 -0.05433 -0.11296 C -0.05833 -0.13264 -0.05416 -0.1125 -0.05815 -0.12454 C -0.05902 -0.12685 -0.06006 -0.13195 -0.06006 -0.13195 C -0.0618 -0.14769 -0.0611 -0.13796 -0.0611 -0.16111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0104 0.00139 C -0.00122 -0.00208 -0.00625 -0.00903 -0.00764 -0.01389 C -0.00868 -0.01759 -0.00851 -0.02176 -0.00955 -0.02546 C -0.01007 -0.02732 -0.01146 -0.0287 -0.01233 -0.03056 C -0.01632 -0.03773 -0.01198 -0.03125 -0.0191 -0.04051 C -0.01945 -0.0419 -0.01945 -0.04329 -0.01997 -0.04445 C -0.02726 -0.05648 -0.02535 -0.05046 -0.03334 -0.05972 C -0.03611 -0.06273 -0.03802 -0.06713 -0.04097 -0.06991 C -0.04184 -0.0706 -0.04288 -0.0713 -0.04375 -0.07245 C -0.04445 -0.07315 -0.04497 -0.07431 -0.04566 -0.075 C -0.04722 -0.07639 -0.04896 -0.07732 -0.05052 -0.0787 C -0.05174 -0.07986 -0.05295 -0.08125 -0.05434 -0.08241 C -0.05521 -0.08333 -0.05625 -0.08426 -0.05712 -0.08495 C -0.05851 -0.08634 -0.05955 -0.08773 -0.06094 -0.08889 C -0.06424 -0.09144 -0.07101 -0.09537 -0.07431 -0.09653 C -0.07657 -0.09722 -0.07882 -0.09722 -0.08091 -0.09769 C -0.08993 -0.10162 -0.07518 -0.09491 -0.08854 -0.10278 C -0.08976 -0.10347 -0.09115 -0.1037 -0.09236 -0.10417 C -0.09931 -0.10671 -0.09028 -0.10463 -0.10295 -0.10671 C -0.10382 -0.10695 -0.10486 -0.10741 -0.10573 -0.10787 C -0.10729 -0.1088 -0.10886 -0.10995 -0.11059 -0.11042 C -0.11233 -0.11111 -0.11441 -0.11134 -0.11615 -0.11181 C -0.1283 -0.11458 -0.12049 -0.11435 -0.14393 -0.1169 C -0.15851 -0.11829 -0.15209 -0.11736 -0.16285 -0.11921 L -0.20486 -0.11806 C -0.20608 -0.11806 -0.20729 -0.11713 -0.20868 -0.1169 C -0.22709 -0.11296 -0.225 -0.11343 -0.24011 -0.11181 C -0.24167 -0.11088 -0.24323 -0.10972 -0.24479 -0.10926 C -0.24636 -0.10857 -0.24809 -0.10857 -0.24966 -0.10787 C -0.26233 -0.10162 -0.24722 -0.10532 -0.26389 -0.10278 C -0.26545 -0.10208 -0.26719 -0.10116 -0.26858 -0.10023 C -0.27118 -0.09861 -0.27344 -0.09607 -0.27622 -0.09514 L -0.28108 -0.09398 C -0.28716 -0.08773 -0.28229 -0.09167 -0.28872 -0.08889 C -0.29028 -0.0882 -0.29184 -0.08727 -0.29341 -0.08634 C -0.29445 -0.08565 -0.29514 -0.08426 -0.29636 -0.0838 C -0.29844 -0.08287 -0.3007 -0.08287 -0.30295 -0.08241 C -0.31129 -0.075 -0.29792 -0.08657 -0.31146 -0.07755 C -0.32413 -0.06898 -0.30834 -0.07917 -0.31823 -0.07361 C -0.31945 -0.07292 -0.32066 -0.07176 -0.32205 -0.07107 C -0.32657 -0.06829 -0.32639 -0.06921 -0.33056 -0.06597 C -0.3316 -0.06528 -0.33229 -0.06412 -0.33351 -0.06343 C -0.3349 -0.06273 -0.33663 -0.06273 -0.3382 -0.06227 C -0.33924 -0.06134 -0.33993 -0.06019 -0.34097 -0.05972 C -0.34219 -0.05903 -0.34358 -0.0588 -0.34479 -0.05833 C -0.34584 -0.0581 -0.3467 -0.05764 -0.34775 -0.05718 C -0.35434 -0.05139 -0.35122 -0.05301 -0.35625 -0.0507 C -0.35729 -0.05 -0.35816 -0.04884 -0.3592 -0.04815 C -0.36007 -0.04769 -0.36111 -0.04769 -0.36198 -0.04699 C -0.3691 -0.04074 -0.36094 -0.04491 -0.36771 -0.0419 C -0.3691 -0.03912 -0.37032 -0.03634 -0.37257 -0.03426 C -0.37327 -0.03357 -0.37448 -0.03333 -0.37535 -0.0331 L -0.37813 -0.02917 " pathEditMode="relative" ptsTypes="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-0.16111 L -0.06111 -0.16065 C -0.05572 -0.16273 -0.05 -0.16366 -0.04461 -0.16551 C -0.03975 -0.16759 -0.02934 -0.17199 -0.02604 -0.17245 L -0.01041 -0.17431 C 0.04671 -0.19352 -0.01267 -0.17431 0.14827 -0.1787 C 0.15 -0.1787 0.15191 -0.18079 0.15382 -0.18125 C 0.1658 -0.18241 0.17796 -0.18241 0.18993 -0.1831 C 0.19618 -0.18403 0.20226 -0.18472 0.20851 -0.18565 C 0.21042 -0.18681 0.21233 -0.18727 0.21407 -0.19005 C 0.21771 -0.1956 0.2158 -0.19352 0.21962 -0.19653 C 0.21997 -0.19884 0.2198 -0.20116 0.22049 -0.20324 C 0.22275 -0.20926 0.22431 -0.20972 0.22709 -0.21204 L 0.23091 -0.22037 " pathEditMode="relative" rAng="0" ptsTypes="AAAAAAAAAAAAAA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-29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39 -0.01505 L -0.40139 -0.01482 C -0.4 -0.01111 -0.39878 -0.00671 -0.39705 -0.00278 C -0.39635 -0.00116 -0.39548 3.7037E-7 -0.39444 0.00139 C -0.3842 0.01481 -0.38837 0.0125 -0.3809 0.01528 C -0.37934 0.0169 -0.37812 0.01829 -0.37639 0.01968 C -0.37535 0.02037 -0.37396 0.02037 -0.37274 0.02083 C -0.37066 0.02199 -0.36857 0.02292 -0.36666 0.02361 C -0.36528 0.02431 -0.36406 0.02477 -0.36302 0.025 C -0.36094 0.02593 -0.35868 0.02708 -0.3566 0.02778 C -0.35573 0.0287 -0.35503 0.03032 -0.35399 0.03056 C -0.34757 0.03333 -0.34462 0.03009 -0.33854 0.03611 C -0.33541 0.03935 -0.33403 0.04143 -0.32969 0.04329 C -0.32725 0.04421 -0.32482 0.04398 -0.32257 0.04444 C -0.32048 0.04514 -0.31823 0.04537 -0.31614 0.04606 C -0.3 0.05139 -0.32413 0.04768 -0.29462 0.05023 C -0.29288 0.05069 -0.29114 0.05093 -0.28923 0.05162 C -0.2875 0.05208 -0.28559 0.0537 -0.28385 0.0544 C -0.28125 0.05532 -0.27847 0.05556 -0.27569 0.05579 C -0.27187 0.05625 -0.26805 0.05671 -0.26406 0.05718 C -0.26111 0.05741 -0.25816 0.0581 -0.25503 0.05856 C -0.24705 0.06366 -0.25364 0.06018 -0.24166 0.06273 C -0.2401 0.06319 -0.23871 0.06389 -0.23715 0.06412 C -0.23333 0.06481 -0.22934 0.06505 -0.22535 0.06574 C -0.20399 0.06505 -0.18229 0.06528 -0.16076 0.06412 C -0.15937 0.06412 -0.15833 0.06204 -0.15712 0.06134 C -0.15451 0.05972 -0.15173 0.05856 -0.14913 0.05718 L -0.14653 0.05579 C -0.14583 0.0544 -0.14531 0.05278 -0.14462 0.05162 C -0.1375 0.04074 -0.1467 0.05833 -0.13923 0.04444 C -0.1335 0.03403 -0.14097 0.04583 -0.13559 0.03773 C -0.13524 0.03588 -0.13507 0.0338 -0.13472 0.03218 C -0.1335 0.02778 -0.13212 0.02731 -0.13021 0.02361 C -0.12639 0.0169 -0.13073 0.02199 -0.12569 0.0169 C -0.12517 0.01528 -0.1243 0.01412 -0.12378 0.0125 C -0.12326 0.00995 -0.12326 0.00671 -0.12205 0.00417 C -0.12153 0.00278 -0.12066 0.00162 -0.12031 3.7037E-7 C -0.11996 -0.00116 -0.12014 -0.00301 -0.11944 -0.00417 C -0.11875 -0.00556 -0.11771 -0.00602 -0.11666 -0.00694 L -0.11475 -0.01111 " pathEditMode="relative" rAng="0" ptsTypes="AAAAAAAAAAAAAAAAAAAAAAAAAAAAAAAAAAAAAAAA">
                                      <p:cBhvr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8" y="1268760"/>
            <a:ext cx="4234815" cy="922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36912"/>
            <a:ext cx="9144000" cy="2160240"/>
          </a:xfrm>
          <a:prstGeom prst="rect">
            <a:avLst/>
          </a:prstGeom>
          <a:solidFill>
            <a:srgbClr val="00764D"/>
          </a:solidFill>
          <a:ln>
            <a:solidFill>
              <a:srgbClr val="007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153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Do federations need fiscal equalization?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21" y="1484784"/>
            <a:ext cx="7943904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b="1" dirty="0" err="1" smtClean="0">
                <a:solidFill>
                  <a:srgbClr val="00764D"/>
                </a:solidFill>
              </a:rPr>
              <a:t>Yes</a:t>
            </a:r>
            <a:endParaRPr lang="fr-FR" b="1" dirty="0" smtClean="0">
              <a:solidFill>
                <a:srgbClr val="0076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961" y="2047456"/>
            <a:ext cx="7459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Loss of conventional economic tools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Ever widening gap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921" y="3183729"/>
            <a:ext cx="7943904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b="1" dirty="0" smtClean="0">
                <a:solidFill>
                  <a:srgbClr val="00764D"/>
                </a:solidFill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961" y="3746401"/>
            <a:ext cx="7459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Economies will converge towards optimal allocation of resources</a:t>
            </a:r>
          </a:p>
        </p:txBody>
      </p:sp>
    </p:spTree>
    <p:extLst>
      <p:ext uri="{BB962C8B-B14F-4D97-AF65-F5344CB8AC3E}">
        <p14:creationId xmlns:p14="http://schemas.microsoft.com/office/powerpoint/2010/main" val="15875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political choice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961" y="2047456"/>
            <a:ext cx="745946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National preferences will change!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553748"/>
            <a:ext cx="7943904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b="1" dirty="0" smtClean="0">
                <a:solidFill>
                  <a:srgbClr val="00764D"/>
                </a:solidFill>
              </a:rPr>
              <a:t>No fiscal </a:t>
            </a:r>
            <a:r>
              <a:rPr lang="fr-FR" b="1" dirty="0" err="1" smtClean="0">
                <a:solidFill>
                  <a:srgbClr val="00764D"/>
                </a:solidFill>
              </a:rPr>
              <a:t>equalization</a:t>
            </a:r>
            <a:endParaRPr lang="fr-FR" b="1" dirty="0" smtClean="0">
              <a:solidFill>
                <a:srgbClr val="00764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3116420"/>
            <a:ext cx="7459463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Market dynamic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3600398"/>
            <a:ext cx="79439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b="1" dirty="0" smtClean="0">
                <a:solidFill>
                  <a:srgbClr val="00764D"/>
                </a:solidFill>
              </a:rPr>
              <a:t>Fiscal </a:t>
            </a:r>
            <a:r>
              <a:rPr lang="fr-FR" b="1" dirty="0" err="1" smtClean="0">
                <a:solidFill>
                  <a:srgbClr val="00764D"/>
                </a:solidFill>
              </a:rPr>
              <a:t>equalization</a:t>
            </a:r>
            <a:endParaRPr lang="fr-FR" b="1" dirty="0" smtClean="0">
              <a:solidFill>
                <a:srgbClr val="0076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163070"/>
            <a:ext cx="7459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Possibility to decide on new preferences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84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8" y="1268760"/>
            <a:ext cx="4234815" cy="922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36912"/>
            <a:ext cx="9144000" cy="2160240"/>
          </a:xfrm>
          <a:prstGeom prst="rect">
            <a:avLst/>
          </a:prstGeom>
          <a:solidFill>
            <a:srgbClr val="00764D"/>
          </a:solidFill>
          <a:ln>
            <a:solidFill>
              <a:srgbClr val="007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OBJECTIVES OF FEDERAL FISCAL POLICIES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</a:rPr>
              <a:t>. Market preservation</a:t>
            </a:r>
          </a:p>
        </p:txBody>
      </p:sp>
    </p:spTree>
    <p:extLst>
      <p:ext uri="{BB962C8B-B14F-4D97-AF65-F5344CB8AC3E}">
        <p14:creationId xmlns:p14="http://schemas.microsoft.com/office/powerpoint/2010/main" val="20281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Market preservation – Simple market-led integration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6" y="3487489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73" y="4624790"/>
            <a:ext cx="216000" cy="2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7" y="4847011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sp>
        <p:nvSpPr>
          <p:cNvPr id="100" name="Lightning Bolt 99"/>
          <p:cNvSpPr/>
          <p:nvPr/>
        </p:nvSpPr>
        <p:spPr>
          <a:xfrm>
            <a:off x="2283863" y="278130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1" name="Lightning Bolt 100"/>
          <p:cNvSpPr/>
          <p:nvPr/>
        </p:nvSpPr>
        <p:spPr>
          <a:xfrm>
            <a:off x="5033360" y="194082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Lightning Bolt 101"/>
          <p:cNvSpPr/>
          <p:nvPr/>
        </p:nvSpPr>
        <p:spPr>
          <a:xfrm>
            <a:off x="6569753" y="3077718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03" name="Group 102"/>
          <p:cNvGrpSpPr/>
          <p:nvPr/>
        </p:nvGrpSpPr>
        <p:grpSpPr>
          <a:xfrm>
            <a:off x="1690566" y="2699963"/>
            <a:ext cx="5547360" cy="2447109"/>
            <a:chOff x="1695709" y="2702943"/>
            <a:chExt cx="5547360" cy="2447109"/>
          </a:xfrm>
        </p:grpSpPr>
        <p:cxnSp>
          <p:nvCxnSpPr>
            <p:cNvPr id="104" name="Elbow Connector 103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653713" y="4327693"/>
            <a:ext cx="485731" cy="149941"/>
            <a:chOff x="1058358" y="2968034"/>
            <a:chExt cx="485731" cy="149941"/>
          </a:xfrm>
        </p:grpSpPr>
        <p:sp>
          <p:nvSpPr>
            <p:cNvPr id="109" name="Flowchart: Magnetic Disk 108"/>
            <p:cNvSpPr/>
            <p:nvPr/>
          </p:nvSpPr>
          <p:spPr>
            <a:xfrm>
              <a:off x="1058358" y="3044432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0" name="Flowchart: Magnetic Disk 109"/>
            <p:cNvSpPr/>
            <p:nvPr/>
          </p:nvSpPr>
          <p:spPr>
            <a:xfrm>
              <a:off x="1108765" y="2968034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288396" y="5501682"/>
            <a:ext cx="485731" cy="149941"/>
            <a:chOff x="1058358" y="2968034"/>
            <a:chExt cx="485731" cy="149941"/>
          </a:xfrm>
        </p:grpSpPr>
        <p:sp>
          <p:nvSpPr>
            <p:cNvPr id="112" name="Flowchart: Magnetic Disk 111"/>
            <p:cNvSpPr/>
            <p:nvPr/>
          </p:nvSpPr>
          <p:spPr>
            <a:xfrm>
              <a:off x="1058358" y="3044432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3" name="Flowchart: Magnetic Disk 112"/>
            <p:cNvSpPr/>
            <p:nvPr/>
          </p:nvSpPr>
          <p:spPr>
            <a:xfrm>
              <a:off x="1108765" y="2968034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027967" y="3253499"/>
            <a:ext cx="485731" cy="149941"/>
            <a:chOff x="1058358" y="2968034"/>
            <a:chExt cx="485731" cy="149941"/>
          </a:xfrm>
        </p:grpSpPr>
        <p:sp>
          <p:nvSpPr>
            <p:cNvPr id="115" name="Flowchart: Magnetic Disk 114"/>
            <p:cNvSpPr/>
            <p:nvPr/>
          </p:nvSpPr>
          <p:spPr>
            <a:xfrm>
              <a:off x="1058358" y="3044432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6" name="Flowchart: Magnetic Disk 115"/>
            <p:cNvSpPr/>
            <p:nvPr/>
          </p:nvSpPr>
          <p:spPr>
            <a:xfrm>
              <a:off x="1108765" y="2968034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067969" y="3568322"/>
            <a:ext cx="485731" cy="149941"/>
            <a:chOff x="1058358" y="2968034"/>
            <a:chExt cx="485731" cy="149941"/>
          </a:xfrm>
        </p:grpSpPr>
        <p:sp>
          <p:nvSpPr>
            <p:cNvPr id="118" name="Flowchart: Magnetic Disk 117"/>
            <p:cNvSpPr/>
            <p:nvPr/>
          </p:nvSpPr>
          <p:spPr>
            <a:xfrm>
              <a:off x="1058358" y="3044432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9" name="Flowchart: Magnetic Disk 118"/>
            <p:cNvSpPr/>
            <p:nvPr/>
          </p:nvSpPr>
          <p:spPr>
            <a:xfrm>
              <a:off x="1108765" y="2968034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345612" y="4913865"/>
            <a:ext cx="485731" cy="149941"/>
            <a:chOff x="1058358" y="2968034"/>
            <a:chExt cx="485731" cy="149941"/>
          </a:xfrm>
        </p:grpSpPr>
        <p:sp>
          <p:nvSpPr>
            <p:cNvPr id="121" name="Flowchart: Magnetic Disk 120"/>
            <p:cNvSpPr/>
            <p:nvPr/>
          </p:nvSpPr>
          <p:spPr>
            <a:xfrm>
              <a:off x="1058358" y="3044432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2" name="Flowchart: Magnetic Disk 121"/>
            <p:cNvSpPr/>
            <p:nvPr/>
          </p:nvSpPr>
          <p:spPr>
            <a:xfrm>
              <a:off x="1108765" y="2968034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066561" y="4192518"/>
            <a:ext cx="485731" cy="149941"/>
            <a:chOff x="1058358" y="2968034"/>
            <a:chExt cx="485731" cy="149941"/>
          </a:xfrm>
        </p:grpSpPr>
        <p:sp>
          <p:nvSpPr>
            <p:cNvPr id="124" name="Flowchart: Magnetic Disk 123"/>
            <p:cNvSpPr/>
            <p:nvPr/>
          </p:nvSpPr>
          <p:spPr>
            <a:xfrm>
              <a:off x="1058358" y="3044432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5" name="Flowchart: Magnetic Disk 124"/>
            <p:cNvSpPr/>
            <p:nvPr/>
          </p:nvSpPr>
          <p:spPr>
            <a:xfrm>
              <a:off x="1108765" y="2968034"/>
              <a:ext cx="435324" cy="7354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7.40741E-7 C 0.00174 -0.00255 0.00382 -0.00487 0.00556 -0.00764 C 0.01702 -0.02593 0.00382 -0.00787 0.01233 -0.01922 C 0.01268 -0.02037 0.0125 -0.022 0.0132 -0.02292 C 0.01702 -0.02801 0.0184 -0.02778 0.02275 -0.0294 C 0.02379 -0.03056 0.02448 -0.03218 0.0257 -0.03311 C 0.02674 -0.03426 0.02813 -0.03473 0.02952 -0.03565 C 0.03455 -0.03959 0.02986 -0.03704 0.03507 -0.03936 C 0.04011 -0.04607 0.03299 -0.03681 0.0408 -0.04584 C 0.04184 -0.047 0.04254 -0.04862 0.04375 -0.04954 C 0.04531 -0.05093 0.05156 -0.05209 0.05226 -0.05209 L 0.05799 -0.05463 C 0.05903 -0.0551 0.06007 -0.05533 0.06094 -0.05602 C 0.06268 -0.05764 0.06441 -0.06019 0.0665 -0.06112 C 0.06754 -0.06158 0.06858 -0.06181 0.06945 -0.06227 C 0.07049 -0.06297 0.07118 -0.06436 0.07222 -0.06482 C 0.07656 -0.06737 0.07518 -0.06482 0.079 -0.06737 C 0.08004 -0.06806 0.08073 -0.06968 0.08177 -0.06991 C 0.0849 -0.07084 0.0882 -0.07084 0.09132 -0.0713 C 0.09236 -0.07153 0.09323 -0.07223 0.0941 -0.07246 L 0.10174 -0.075 C 0.10278 -0.07593 0.10382 -0.07639 0.10469 -0.07755 C 0.10538 -0.07871 0.10556 -0.08056 0.1066 -0.08125 C 0.10764 -0.08241 0.10903 -0.08218 0.11042 -0.08264 C 0.11215 -0.0845 0.11875 -0.0919 0.12084 -0.09283 C 0.12622 -0.09514 0.12309 -0.09422 0.13229 -0.09537 L 0.14271 -0.09653 C 0.1441 -0.097 0.14531 -0.09723 0.14653 -0.09792 C 0.14792 -0.09862 0.14896 -0.09977 0.15035 -0.10047 C 0.15191 -0.10116 0.15347 -0.10116 0.15521 -0.10162 C 0.15608 -0.10255 0.15695 -0.10348 0.15799 -0.10417 C 0.16441 -0.10857 0.15677 -0.10139 0.16459 -0.10811 C 0.17118 -0.11343 0.16563 -0.11088 0.17222 -0.1132 C 0.17327 -0.11436 0.17431 -0.11551 0.17518 -0.1169 C 0.17622 -0.11852 0.17674 -0.12061 0.17795 -0.122 C 0.17969 -0.12408 0.18368 -0.12709 0.18368 -0.12709 C 0.18438 -0.12825 0.18472 -0.12987 0.18559 -0.13079 C 0.18646 -0.13172 0.1875 -0.13149 0.18837 -0.13218 C 0.1967 -0.13774 0.18525 -0.13195 0.19514 -0.13588 C 0.19514 -0.13588 0.20226 -0.13912 0.20365 -0.13982 C 0.20469 -0.14028 0.20556 -0.14098 0.2066 -0.14098 C 0.22084 -0.14283 0.21285 -0.1419 0.23038 -0.14352 C 0.23577 -0.14838 0.23056 -0.14422 0.23611 -0.14746 C 0.24115 -0.15024 0.2382 -0.14954 0.24271 -0.15116 C 0.24393 -0.15162 0.24531 -0.15186 0.24653 -0.15255 C 0.24809 -0.15325 0.24965 -0.15417 0.25122 -0.15487 C 0.25261 -0.15556 0.25382 -0.15579 0.25504 -0.15625 C 0.25608 -0.15672 0.25695 -0.15718 0.25799 -0.15741 C 0.26181 -0.15718 0.26563 -0.15764 0.26945 -0.15625 C 0.27066 -0.15579 0.27118 -0.15348 0.27222 -0.15255 C 0.27361 -0.15116 0.27552 -0.15093 0.27709 -0.15 C 0.27847 -0.14885 0.27952 -0.14723 0.2809 -0.14607 C 0.28351 -0.14375 0.28472 -0.14352 0.2875 -0.14237 C 0.28837 -0.14098 0.28941 -0.13982 0.29028 -0.13843 C 0.29375 -0.13311 0.29063 -0.13588 0.29514 -0.13079 C 0.29601 -0.12987 0.29705 -0.12917 0.29792 -0.12825 C 0.29931 -0.12709 0.30052 -0.12593 0.30174 -0.12454 C 0.30278 -0.12338 0.30365 -0.122 0.30469 -0.12061 C 0.30486 -0.11945 0.30521 -0.11806 0.30556 -0.1169 C 0.30608 -0.11551 0.30695 -0.11459 0.30747 -0.1132 C 0.31111 -0.10162 0.30556 -0.11366 0.31042 -0.10417 C 0.31268 -0.09468 0.31129 -0.09908 0.31406 -0.09144 C 0.31476 -0.08612 0.31597 -0.07454 0.31597 -0.06991 C 0.31597 -0.06621 0.31719 -0.05417 0.3132 -0.04954 C 0.31181 -0.04792 0.31007 -0.047 0.30851 -0.04584 L 0.30469 -0.03056 C 0.30434 -0.0294 0.30469 -0.02709 0.30365 -0.02686 C 0.29445 -0.02269 0.30886 -0.02917 0.29705 -0.02292 C 0.29514 -0.022 0.29132 -0.02037 0.29132 -0.02037 C 0.28681 -0.02084 0.28247 -0.02107 0.27795 -0.02176 C 0.27413 -0.02223 0.27014 -0.02269 0.2665 -0.02431 C 0.26563 -0.02477 0.26459 -0.02524 0.26372 -0.02547 C 0.2592 -0.02662 0.25486 -0.02709 0.25035 -0.02801 C 0.24948 -0.02848 0.24827 -0.02848 0.24757 -0.0294 C 0.24618 -0.03079 0.24445 -0.03681 0.24375 -0.0382 C 0.24115 -0.04352 0.2415 -0.04283 0.23802 -0.04584 C 0.23577 -0.05487 0.23646 -0.05024 0.23802 -0.06737 C 0.23802 -0.06875 0.23872 -0.06991 0.23889 -0.0713 C 0.23924 -0.07292 0.23959 -0.07454 0.23993 -0.07639 C 0.24028 -0.07848 0.24028 -0.08056 0.2408 -0.08264 C 0.24115 -0.08403 0.24219 -0.08496 0.24271 -0.08635 C 0.24358 -0.08889 0.24358 -0.0919 0.24462 -0.09399 C 0.24531 -0.09537 0.24601 -0.09653 0.24653 -0.09792 C 0.24896 -0.1044 0.24566 -0.09931 0.24948 -0.10417 C 0.24965 -0.10556 0.24983 -0.10672 0.25035 -0.10811 C 0.25087 -0.10926 0.25174 -0.11042 0.25226 -0.11181 C 0.25486 -0.11991 0.25122 -0.11436 0.25504 -0.11945 C 0.25764 -0.12987 0.25556 -0.12524 0.26181 -0.13334 L 0.26459 -0.13727 C 0.26684 -0.14607 0.26354 -0.13565 0.26945 -0.14352 C 0.27101 -0.14561 0.27153 -0.14908 0.27327 -0.15116 L 0.27518 -0.15371 C 0.27709 -0.16436 0.27465 -0.15394 0.27795 -0.1625 C 0.27847 -0.16389 0.2783 -0.16528 0.279 -0.16644 C 0.27969 -0.1676 0.2809 -0.16806 0.28177 -0.16899 L 0.28368 -0.17662 C 0.28403 -0.17778 0.28386 -0.1794 0.28455 -0.18033 L 0.2875 -0.18426 C 0.29011 -0.19468 0.2882 -0.18959 0.29323 -0.19931 L 0.29514 -0.20325 C 0.29566 -0.2044 0.29618 -0.20602 0.29705 -0.20695 C 0.30261 -0.21436 0.30052 -0.21088 0.30365 -0.21713 C 0.30452 -0.22084 0.30452 -0.22176 0.3066 -0.22477 C 0.30799 -0.22709 0.31007 -0.22871 0.31129 -0.23102 C 0.31441 -0.2375 0.31684 -0.24329 0.3217 -0.24769 C 0.32361 -0.24931 0.32587 -0.25047 0.32743 -0.25278 C 0.33663 -0.26505 0.32847 -0.25579 0.33507 -0.26042 C 0.33611 -0.26112 0.33681 -0.26274 0.33802 -0.26297 C 0.34462 -0.26389 0.35122 -0.26366 0.35799 -0.26412 C 0.37604 -0.2669 0.36962 -0.26436 0.37795 -0.26783 C 0.37917 -0.26621 0.38021 -0.26412 0.38177 -0.26297 C 0.38316 -0.26181 0.39497 -0.25834 0.39601 -0.25787 C 0.4 -0.25602 0.40347 -0.25278 0.40747 -0.25139 C 0.41233 -0.24977 0.41007 -0.2507 0.41406 -0.24885 C 0.41476 -0.24769 0.41545 -0.24653 0.41597 -0.24514 C 0.4165 -0.24399 0.4165 -0.24237 0.41702 -0.24121 C 0.41771 -0.23982 0.41893 -0.23866 0.41979 -0.2375 C 0.42014 -0.23612 0.42031 -0.23496 0.42084 -0.23357 C 0.42448 -0.22385 0.42118 -0.23565 0.42361 -0.22616 C 0.42465 -0.21158 0.42483 -0.21065 0.42552 -0.19422 C 0.42622 -0.17963 0.42518 -0.17107 0.42743 -0.1588 C 0.42778 -0.15741 0.42795 -0.15602 0.42847 -0.15487 C 0.42952 -0.15255 0.43247 -0.14792 0.4342 -0.14607 C 0.43594 -0.14422 0.43802 -0.14283 0.43976 -0.14098 C 0.44115 -0.13982 0.44236 -0.13866 0.44358 -0.13727 C 0.44462 -0.13612 0.44531 -0.13426 0.44653 -0.13334 C 0.44792 -0.13241 0.45764 -0.12871 0.45886 -0.12825 C 0.46077 -0.12755 0.46285 -0.12732 0.46459 -0.1257 C 0.46563 -0.125 0.46632 -0.12338 0.46754 -0.12315 C 0.4724 -0.12223 0.47761 -0.12246 0.48264 -0.122 C 0.48368 -0.12107 0.48438 -0.11991 0.48559 -0.11945 C 0.48802 -0.11852 0.49063 -0.11829 0.49323 -0.11806 C 0.50018 -0.1176 0.50712 -0.11737 0.51406 -0.1169 C 0.52327 -0.11274 0.51025 -0.11899 0.51979 -0.1132 C 0.53351 -0.10463 0.52552 -0.11158 0.53212 -0.10556 C 0.5382 -0.09352 0.53681 -0.09977 0.53507 -0.0801 C 0.5349 -0.07871 0.53438 -0.07755 0.53403 -0.07639 C 0.52587 -0.07662 0.51754 -0.07662 0.50938 -0.07755 C 0.50729 -0.07778 0.50556 -0.0794 0.50365 -0.0801 L 0.49983 -0.08125 C 0.49896 -0.08218 0.49809 -0.08357 0.49705 -0.0838 C 0.49479 -0.08473 0.49254 -0.0845 0.49028 -0.08519 C 0.48924 -0.08542 0.48837 -0.08612 0.4875 -0.08635 C 0.4849 -0.08727 0.47986 -0.08889 0.47986 -0.08889 L 0.46563 -0.08774 C 0.46406 -0.08704 0.46493 -0.08357 0.46459 -0.08125 C 0.46424 -0.07963 0.46424 -0.07778 0.46372 -0.07639 C 0.45816 -0.05903 0.46476 -0.08473 0.46077 -0.06875 C 0.46111 -0.06274 0.46042 -0.05649 0.46181 -0.05093 C 0.46233 -0.04838 0.46719 -0.04375 0.46945 -0.0419 C 0.47066 -0.04098 0.47188 -0.04051 0.47309 -0.03936 C 0.47413 -0.03866 0.475 -0.03774 0.47604 -0.03704 C 0.47674 -0.03565 0.47709 -0.03426 0.47795 -0.03311 C 0.47882 -0.03195 0.47986 -0.03149 0.48073 -0.03056 C 0.48108 -0.03033 0.48143 -0.02963 0.48177 -0.0294 L 3.05556E-6 7.40741E-7 Z" pathEditMode="relative" ptsTypes="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-4.81481E-6 C -0.00139 0.00324 -0.00191 0.00741 -0.00382 0.00995 C -0.00504 0.01157 -0.00712 0.01088 -0.00868 0.01134 C -0.0099 0.01181 -0.01111 0.01227 -0.0125 0.0125 C -0.01337 0.01343 -0.01424 0.01435 -0.01528 0.01505 C -0.01615 0.01574 -0.01719 0.01597 -0.01823 0.01644 C -0.02969 0.02014 -0.02726 0.01898 -0.04201 0.02014 C -0.04444 0.02107 -0.0474 0.02083 -0.04965 0.02269 C -0.0533 0.02593 -0.05139 0.02477 -0.05538 0.02662 C -0.05868 0.03102 -0.06129 0.03495 -0.06667 0.03681 L -0.07049 0.03796 C -0.07778 0.04769 -0.06944 0.0375 -0.07622 0.04306 C -0.07708 0.04375 -0.07743 0.04491 -0.07813 0.0456 C -0.07899 0.04653 -0.08021 0.04722 -0.08108 0.04815 C -0.08559 0.05324 -0.08247 0.05023 -0.08576 0.05579 C -0.08663 0.05718 -0.08785 0.0581 -0.08872 0.05949 C -0.08941 0.06065 -0.08976 0.06227 -0.09063 0.06343 C -0.09167 0.06482 -0.09306 0.06597 -0.09444 0.06713 C -0.0967 0.07639 -0.09514 0.07269 -0.09809 0.0787 C -0.10017 0.08912 -0.09774 0.0787 -0.10104 0.0875 C -0.10156 0.08866 -0.10139 0.09028 -0.10191 0.09144 C -0.1033 0.09398 -0.10521 0.09653 -0.10677 0.09907 C -0.10712 0.10116 -0.10712 0.10324 -0.10764 0.10532 C -0.10851 0.1081 -0.11094 0.11088 -0.1125 0.11296 C -0.11736 0.12569 -0.11111 0.10995 -0.11719 0.12315 C -0.12379 0.13704 -0.11389 0.11875 -0.12205 0.13333 C -0.12344 0.14282 -0.12188 0.13681 -0.12587 0.14607 C -0.12656 0.14769 -0.12691 0.14954 -0.12778 0.15093 C -0.12847 0.15255 -0.12969 0.15347 -0.13056 0.15486 C -0.13646 0.16551 -0.13142 0.15718 -0.13438 0.16505 C -0.13629 0.17014 -0.13576 0.16736 -0.13819 0.1713 C -0.14045 0.175 -0.13976 0.17593 -0.14288 0.17894 C -0.14531 0.18125 -0.14774 0.18194 -0.15052 0.18287 C -0.16094 0.18565 -0.15191 0.18264 -0.16111 0.18542 C -0.16233 0.18565 -0.16354 0.18634 -0.16476 0.18657 C -0.16927 0.1875 -0.17379 0.18773 -0.17813 0.18912 C -0.18073 0.19005 -0.18316 0.1912 -0.18576 0.19167 C -0.19531 0.19352 -0.19028 0.19259 -0.20104 0.19421 C -0.20226 0.19468 -0.20365 0.19491 -0.20486 0.1956 C -0.20625 0.19607 -0.20729 0.19745 -0.20868 0.19815 C -0.21024 0.19861 -0.21181 0.19884 -0.21337 0.19931 C -0.2224 0.20532 -0.21111 0.19838 -0.22292 0.20301 C -0.22431 0.2037 -0.22535 0.20509 -0.22674 0.20556 C -0.2283 0.20625 -0.22986 0.20648 -0.23142 0.20694 C -0.23281 0.20787 -0.23403 0.20857 -0.23524 0.20949 C -0.23733 0.21111 -0.23906 0.21319 -0.24097 0.21458 C -0.24323 0.21597 -0.24844 0.21829 -0.25156 0.21968 C -0.25243 0.22037 -0.2533 0.22153 -0.25434 0.22222 C -0.25521 0.22269 -0.25625 0.22292 -0.25729 0.22338 C -0.26024 0.225 -0.26302 0.22639 -0.2658 0.22847 C -0.27101 0.23241 -0.26667 0.2294 -0.27049 0.23357 C -0.27344 0.23657 -0.2816 0.24213 -0.28299 0.24259 L -0.28681 0.24375 C -0.29063 0.25139 -0.28646 0.24468 -0.29149 0.24884 C -0.29236 0.24954 -0.29271 0.25069 -0.2934 0.25139 C -0.29583 0.25347 -0.29757 0.25417 -0.3 0.25509 C -0.30069 0.25648 -0.30104 0.2581 -0.30191 0.25903 C -0.30278 0.25995 -0.30399 0.25972 -0.30486 0.26019 C -0.3059 0.26088 -0.30677 0.26204 -0.30764 0.26273 C -0.30885 0.26366 -0.31024 0.26435 -0.31146 0.26528 C -0.31319 0.26667 -0.31458 0.26806 -0.31632 0.26921 C -0.31892 0.27083 -0.32413 0.27315 -0.32674 0.27431 C -0.33316 0.27708 -0.32517 0.27361 -0.33438 0.27801 C -0.33524 0.27847 -0.33629 0.27894 -0.33715 0.2794 C -0.34705 0.28912 -0.33455 0.27732 -0.34583 0.28565 C -0.35365 0.29144 -0.34514 0.28843 -0.35434 0.29074 C -0.35556 0.29167 -0.35677 0.29259 -0.35816 0.29329 C -0.36094 0.29468 -0.36424 0.29514 -0.36667 0.29722 C -0.37292 0.30208 -0.36997 0.29954 -0.37535 0.30463 C -0.38056 0.32199 -0.37448 0.3044 -0.37917 0.31366 C -0.38038 0.3162 -0.38212 0.32222 -0.38299 0.325 C -0.38542 0.3456 -0.3816 0.31644 -0.38681 0.34421 C -0.38802 0.35116 -0.38819 0.35139 -0.38958 0.36065 C -0.39028 0.36551 -0.39201 0.38032 -0.39444 0.38472 L -0.39618 0.38866 C -0.39601 0.39236 -0.39635 0.39653 -0.39531 0.4 C -0.39497 0.40116 -0.3934 0.40139 -0.39254 0.40139 C -0.38906 0.40139 -0.38681 0.4 -0.38385 0.39884 C -0.37708 0.39282 -0.38542 0.40023 -0.37726 0.39236 C -0.37622 0.39144 -0.37535 0.39074 -0.37431 0.38982 C -0.37344 0.38889 -0.36927 0.38449 -0.36771 0.38357 C -0.36615 0.38241 -0.36441 0.38194 -0.36302 0.38102 C -0.36059 0.3794 -0.35851 0.37732 -0.35625 0.37593 C -0.35538 0.37523 -0.35434 0.37523 -0.35347 0.37454 C -0.34462 0.36944 -0.35104 0.37176 -0.34288 0.36944 C -0.34097 0.36829 -0.33924 0.3669 -0.33715 0.36574 C -0.33559 0.36482 -0.33403 0.36412 -0.33247 0.36319 C -0.32986 0.36157 -0.32691 0.36065 -0.32483 0.3581 C -0.32188 0.35417 -0.32309 0.35532 -0.31823 0.35162 C -0.31701 0.35093 -0.31563 0.35 -0.31441 0.34931 C -0.31285 0.34838 -0.31111 0.34769 -0.30955 0.34676 C -0.30174 0.34074 -0.31024 0.34468 -0.30104 0.33912 C -0.29913 0.33796 -0.29722 0.33727 -0.29531 0.33657 C -0.2875 0.32616 -0.29757 0.33819 -0.28872 0.33148 C -0.2875 0.33056 -0.28681 0.3287 -0.28576 0.32755 C -0.28472 0.32639 -0.28316 0.32616 -0.28194 0.325 C -0.27535 0.31968 -0.2809 0.32245 -0.27535 0.31991 C -0.27379 0.31829 -0.27222 0.3162 -0.27049 0.31482 C -0.26754 0.3125 -0.26424 0.31065 -0.26111 0.30857 C -0.25972 0.30764 -0.25868 0.30648 -0.25729 0.30602 C -0.2559 0.30556 -0.25469 0.30532 -0.25347 0.30463 C -0.25174 0.30394 -0.25017 0.30301 -0.24861 0.30208 C -0.24774 0.30162 -0.2467 0.30139 -0.24583 0.30093 C -0.24479 0.29977 -0.24427 0.29699 -0.24288 0.29722 C -0.24063 0.29745 -0.23924 0.30093 -0.23715 0.30208 C -0.23576 0.30301 -0.23403 0.30324 -0.23247 0.30347 C -0.22517 0.30417 -0.21788 0.3044 -0.21059 0.30463 C -0.2099 0.30602 -0.20938 0.30741 -0.20868 0.30857 C -0.20747 0.30995 -0.20608 0.31111 -0.20486 0.31227 C -0.20417 0.31319 -0.20365 0.31412 -0.20295 0.31482 C -0.2026 0.31713 -0.20278 0.31944 -0.20191 0.3213 C -0.19861 0.32847 -0.19774 0.32824 -0.1934 0.33009 C -0.19271 0.33148 -0.19236 0.33287 -0.19149 0.33403 C -0.18958 0.33611 -0.18385 0.33819 -0.18194 0.33912 C -0.16667 0.34653 -0.17448 0.34421 -0.16389 0.34676 C -0.1467 0.35417 -0.15608 0.35116 -0.12014 0.34676 C -0.11892 0.34653 -0.11823 0.34468 -0.11719 0.34421 C -0.11563 0.34329 -0.11406 0.34329 -0.1125 0.34282 C -0.11146 0.34167 -0.11076 0.33982 -0.10955 0.33912 C -0.10504 0.33565 -0.10417 0.33727 -0.1 0.33519 C -0.0901 0.33032 -0.10226 0.33472 -0.09254 0.33148 C -0.09184 0.33056 -0.09132 0.3294 -0.09063 0.32894 C -0.08559 0.32593 -0.08038 0.32477 -0.07535 0.32245 C -0.07274 0.3213 -0.07031 0.31991 -0.06771 0.31875 C -0.06424 0.31713 -0.06076 0.31597 -0.05729 0.31482 C -0.05625 0.31366 -0.05556 0.31204 -0.05434 0.31111 C -0.0533 0.31019 -0.05191 0.30972 -0.05052 0.30972 C -0.04201 0.31019 -0.03333 0.31157 -0.02483 0.31227 C -0.02396 0.31319 -0.02292 0.31389 -0.02205 0.31482 C -0.01997 0.31736 -0.0184 0.32037 -0.01632 0.32245 C -0.01493 0.32384 -0.01354 0.32477 -0.0125 0.32639 C -0.01094 0.32824 -0.01007 0.33079 -0.00868 0.33264 C -0.00677 0.33542 -0.00451 0.33727 -0.00295 0.34028 C -0.00226 0.34167 -0.00191 0.34306 -0.00104 0.34421 C 0.00104 0.34676 0.00677 0.34954 0.00851 0.35046 C 0.0151 0.35926 0.00781 0.35069 0.01424 0.35556 C 0.01562 0.35648 0.01649 0.3588 0.01806 0.35926 C 0.02083 0.36042 0.02378 0.36019 0.02656 0.36065 C 0.0401 0.36667 0.03177 0.36389 0.05799 0.36065 C 0.07257 0.3588 0.07847 0.35833 0.09045 0.35417 C 0.09271 0.35347 0.09496 0.35278 0.09705 0.35162 C 0.09844 0.35116 0.09965 0.35 0.10087 0.34931 C 0.10174 0.34861 0.10278 0.34838 0.10365 0.34792 C 0.10503 0.34676 0.10642 0.3456 0.10746 0.34421 C 0.1092 0.34213 0.11059 0.33958 0.11233 0.33773 C 0.11337 0.33657 0.11493 0.33611 0.11615 0.33519 C 0.11944 0.33241 0.12014 0.33102 0.12274 0.32755 C 0.12344 0.32454 0.12396 0.32153 0.12465 0.31875 C 0.12517 0.3169 0.12604 0.31528 0.12656 0.31366 C 0.1276 0.31065 0.12865 0.30787 0.12951 0.30463 C 0.13403 0.28843 0.13003 0.29838 0.13524 0.28704 C 0.1349 0.28241 0.1349 0.27755 0.1342 0.27292 C 0.13385 0.27107 0.13281 0.26968 0.13229 0.26782 C 0.12969 0.25995 0.13177 0.26343 0.12847 0.25903 C 0.12795 0.25671 0.12639 0.25023 0.12569 0.24884 C 0.12378 0.24514 0.12118 0.2419 0.11892 0.23866 C 0.11371 0.23102 0.11493 0.23264 0.11042 0.22847 C 0.10903 0.22569 0.10851 0.22431 0.1066 0.22222 C 0.10573 0.2213 0.10486 0.22014 0.10365 0.21968 C 0.10226 0.21898 0.10052 0.21875 0.09896 0.21829 C 0.0908 0.21597 0.1 0.21782 0.0875 0.21574 C 0.07257 0.2162 0.05764 0.21597 0.04271 0.21713 C 0.04115 0.21713 0.03958 0.21898 0.03802 0.21968 C 0.03576 0.2206 0.03351 0.2213 0.03142 0.22222 C 0.02431 0.22477 0.02222 0.22477 0.0151 0.22847 C -0.01319 0.24352 0.02066 0.22639 -0.00382 0.2412 C -0.01406 0.24745 -0.01892 0.24745 -0.03056 0.25139 C -0.03524 0.25301 -0.03872 0.25463 -0.04288 0.25648 C -0.04705 0.25556 -0.05122 0.25532 -0.05538 0.25394 C -0.06111 0.25185 -0.06094 0.24907 -0.0658 0.24514 C -0.06667 0.24421 -0.06771 0.24421 -0.06858 0.24375 C -0.07413 0.23634 -0.07674 0.23449 -0.08004 0.22593 C -0.08316 0.21852 -0.08872 0.20301 -0.08872 0.20301 C -0.0901 0.1956 -0.09045 0.19583 -0.08872 0.18542 C -0.08819 0.1831 -0.08368 0.17708 -0.08299 0.17639 C -0.08021 0.17407 -0.07743 0.17176 -0.07431 0.17014 C -0.07083 0.16829 -0.06285 0.1662 -0.05816 0.16505 C -0.05694 0.16366 -0.05573 0.16204 -0.05434 0.16111 C -0.05313 0.16042 -0.05191 0.16019 -0.05052 0.15995 C -0.0349 0.15556 -0.04097 0.15741 -0.01823 0.15602 C -0.01493 0.15579 -0.01181 0.15579 -0.00868 0.15486 C -0.00729 0.1544 -0.00625 0.15278 -0.00486 0.15232 C 0.00017 0.15093 0.00538 0.15069 0.01042 0.14977 C 0.01267 0.14931 0.01476 0.14884 0.01701 0.14861 C 0.01962 0.14745 0.0224 0.1463 0.02465 0.14468 C 0.03212 0.13982 0.02326 0.14398 0.03038 0.14097 C 0.0316 0.13958 0.03316 0.13866 0.0342 0.13704 C 0.0349 0.13611 0.03524 0.13449 0.03524 0.13333 C 0.03524 0.12963 0.0342 0.12361 0.03229 0.1206 C 0.0316 0.11944 0.03038 0.11898 0.02951 0.11806 C 0.02847 0.1169 0.0276 0.11551 0.02656 0.11412 C 0.02517 0.10949 0.02378 0.10463 0.02187 0.10023 C 0.02135 0.09931 0.02049 0.09861 0.01996 0.09769 C 0.01892 0.09607 0.01788 0.09444 0.01701 0.09259 C 0.01615 0.09051 0.01597 0.08819 0.0151 0.08634 C 0.01458 0.08495 0.01389 0.0838 0.01319 0.08241 C 0.0099 0.07454 0.01319 0.07986 0.00851 0.07361 C 0.00781 0.07176 0.00729 0.07014 0.0066 0.06852 C 0.00451 0.06412 0.00191 0.06019 4.44444E-6 0.05579 C -0.00069 0.05417 -0.00052 0.05232 -0.00104 0.05069 C -0.00156 0.04884 -0.00226 0.04722 -0.00295 0.0456 L -0.00191 0.03287 L 4.44444E-6 -4.81481E-6 Z" pathEditMode="relative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4.07407E-6 C -0.00296 -0.00139 -0.00591 -0.00232 -0.00868 -0.00394 C -0.00973 -0.0044 -0.01059 -0.00556 -0.01146 -0.00649 C -0.01407 -0.00811 -0.01684 -0.00926 -0.0191 -0.01158 C -0.02014 -0.01227 -0.02084 -0.01366 -0.02205 -0.01389 C -0.02605 -0.01505 -0.03021 -0.01482 -0.03438 -0.01528 C -0.03855 -0.01713 -0.03941 -0.0176 -0.0448 -0.01899 C -0.04636 -0.01945 -0.04809 -0.01991 -0.04966 -0.02037 C -0.05052 -0.02061 -0.05157 -0.0213 -0.05243 -0.02153 C -0.05539 -0.02223 -0.05816 -0.02246 -0.06112 -0.02292 C -0.06198 -0.02338 -0.06285 -0.02408 -0.06389 -0.02408 C -0.0724 -0.02408 -0.07014 -0.02362 -0.07535 -0.02153 C -0.08021 -0.01968 -0.07917 -0.02084 -0.0849 -0.01783 C -0.0908 -0.01459 -0.08802 -0.01574 -0.09341 -0.01389 C -0.09445 -0.0132 -0.09532 -0.01227 -0.09636 -0.01158 C -0.09757 -0.01042 -0.09896 -0.00996 -0.1 -0.00903 C -0.10122 -0.00787 -0.10191 -0.00602 -0.10296 -0.0051 C -0.10382 -0.0044 -0.10487 -0.0044 -0.10573 -0.00394 C -0.10677 -0.00324 -0.10764 -0.00209 -0.10868 -0.00139 C -0.11372 0.00879 -0.10712 -0.00348 -0.11337 0.00509 C -0.11875 0.01226 -0.11077 0.00578 -0.1191 0.01273 C -0.12813 0.02013 -0.11841 0.01064 -0.12587 0.01782 C -0.12778 0.01944 -0.13368 0.02592 -0.13525 0.02662 L -0.1382 0.02801 C -0.13976 0.03402 -0.13941 0.03495 -0.14202 0.03935 C -0.14254 0.04027 -0.14341 0.04097 -0.14393 0.04189 C -0.14462 0.04305 -0.14497 0.04444 -0.14584 0.0456 C -0.14757 0.04838 -0.14966 0.05069 -0.15157 0.05324 L -0.15434 0.05717 C -0.1566 0.0662 -0.15348 0.05509 -0.15816 0.06481 C -0.15868 0.06574 -0.15868 0.06736 -0.15921 0.06851 C -0.15973 0.0699 -0.16059 0.07106 -0.16112 0.07222 C -0.16493 0.08287 -0.15851 0.06898 -0.16389 0.07986 C -0.16424 0.08194 -0.16441 0.08426 -0.16493 0.08634 C -0.16511 0.0875 -0.16563 0.08888 -0.1658 0.09004 C -0.16632 0.09305 -0.1665 0.09606 -0.16667 0.09907 C -0.1665 0.10231 -0.16667 0.10601 -0.1658 0.10902 C -0.16528 0.11088 -0.16372 0.11157 -0.16302 0.11296 C -0.15695 0.12314 -0.16181 0.11828 -0.15625 0.12314 C -0.15556 0.1243 -0.15539 0.12615 -0.15434 0.12685 C -0.1533 0.12777 -0.15174 0.12777 -0.15052 0.12824 C -0.14132 0.13171 -0.15695 0.1287 -0.13247 0.13078 C -0.10573 0.12939 -0.10382 0.12847 -0.07622 0.13078 C -0.07535 0.13078 -0.07431 0.13148 -0.07344 0.13194 C -0.07032 0.13356 -0.06389 0.13703 -0.06389 0.13703 C -0.05921 0.14629 -0.06493 0.13472 -0.06007 0.14606 C -0.05955 0.14722 -0.05886 0.14861 -0.05816 0.14976 C -0.05782 0.15138 -0.05782 0.15324 -0.0573 0.15486 C -0.05608 0.1574 -0.0533 0.15949 -0.05157 0.16111 C -0.05122 0.1625 -0.05087 0.16365 -0.05052 0.16504 C -0.04966 0.16921 -0.04931 0.17199 -0.04862 0.17638 C -0.04896 0.18356 -0.04914 0.19074 -0.04966 0.19791 C -0.04983 0.20023 -0.05139 0.20416 -0.05243 0.20555 C -0.0533 0.20671 -0.05452 0.20717 -0.05539 0.2081 C -0.05695 0.21018 -0.05799 0.21365 -0.06007 0.21458 C -0.07205 0.2199 -0.05296 0.21088 -0.0658 0.21828 C -0.06702 0.21898 -0.06841 0.21921 -0.06962 0.21967 C -0.07066 0.2199 -0.07153 0.22037 -0.0724 0.22083 C -0.07292 0.22129 -0.07796 0.22662 -0.07917 0.22731 C -0.08091 0.22824 -0.0849 0.22986 -0.0849 0.22986 C -0.09723 0.22939 -0.10973 0.23009 -0.12205 0.22847 C -0.12309 0.22824 -0.12309 0.22569 -0.12396 0.22476 C -0.125 0.22338 -0.12639 0.22291 -0.12778 0.22222 C -0.1283 0.22083 -0.12917 0.21967 -0.12969 0.21828 C -0.13021 0.21666 -0.12987 0.21481 -0.13056 0.21319 C -0.13125 0.21157 -0.13247 0.21064 -0.13334 0.20949 C -0.13316 0.2081 -0.13282 0.20694 -0.13247 0.20555 C -0.13177 0.20231 -0.13299 0.19699 -0.13056 0.19537 C -0.12934 0.19467 -0.12796 0.19398 -0.12674 0.19282 C -0.12605 0.19236 -0.1257 0.19097 -0.12483 0.19027 C -0.12362 0.18958 -0.12223 0.18958 -0.12101 0.18912 C -0.11875 0.18958 -0.11632 0.18888 -0.11441 0.19027 C -0.1132 0.1912 -0.11389 0.19375 -0.11337 0.19537 C -0.11302 0.19676 -0.11216 0.19791 -0.11146 0.1993 C -0.1125 0.20347 -0.1125 0.20717 -0.11823 0.20185 C -0.12014 0.2 -0.12205 0.19421 -0.12205 0.19421 C -0.12257 0.19004 -0.12344 0.18588 -0.12396 0.18148 C -0.12587 0.1618 -0.12275 0.17176 -0.12674 0.16111 C -0.12709 0.15856 -0.12726 0.15601 -0.12778 0.15347 C -0.12796 0.15231 -0.12865 0.15115 -0.12865 0.14976 C -0.12865 0.14467 -0.12813 0.13958 -0.12778 0.13449 C -0.12726 0.12939 -0.12674 0.12314 -0.12587 0.11805 C -0.12552 0.11666 -0.12518 0.11551 -0.12483 0.11412 C -0.12448 0.11273 -0.12396 0.10625 -0.12292 0.10416 C -0.1224 0.10301 -0.12153 0.10254 -0.12101 0.10162 C -0.12032 0.10023 -0.1198 0.09884 -0.1191 0.09768 C -0.11823 0.09629 -0.11702 0.09537 -0.11632 0.09398 C -0.11198 0.08611 -0.11737 0.09074 -0.11059 0.08634 C -0.10903 0.08426 -0.10764 0.08171 -0.10573 0.07986 C -0.10487 0.07916 -0.10382 0.07847 -0.10296 0.07731 C -0.10191 0.07615 -0.10122 0.07453 -0.1 0.07361 C -0.09931 0.07291 -0.09809 0.07291 -0.09723 0.07222 C -0.09063 0.06805 -0.09879 0.07106 -0.08959 0.06851 C -0.08889 0.06759 -0.08855 0.06666 -0.08768 0.06597 C -0.08681 0.06527 -0.08577 0.06504 -0.0849 0.06481 C -0.07952 0.06296 -0.07934 0.06365 -0.07344 0.06226 C -0.07205 0.0618 -0.07084 0.06111 -0.06962 0.06088 C -0.0658 0.06018 -0.05174 0.05879 -0.04862 0.05833 C -0.04671 0.0574 -0.0441 0.0581 -0.04289 0.05578 C -0.04237 0.05463 -0.04184 0.05301 -0.04098 0.05208 C -0.03924 0.04953 -0.03768 0.0493 -0.03525 0.04814 C -0.02761 0.03796 -0.03768 0.05 -0.02865 0.04305 C -0.02743 0.04213 -0.02691 0.04027 -0.02587 0.03935 C -0.02223 0.03588 -0.01997 0.03634 -0.01528 0.03541 C -0.00573 0.03588 0.00382 0.03588 0.01319 0.0368 C 0.01579 0.03703 0.01823 0.03865 0.02083 0.03935 C 0.02361 0.04004 0.02656 0.04027 0.02951 0.04051 L 0.03802 0.04444 L 0.04079 0.0456 C 0.04791 0.05185 0.03941 0.04513 0.0552 0.05208 C 0.05711 0.05277 0.05902 0.05347 0.06093 0.05463 C 0.06215 0.05532 0.06336 0.05648 0.06475 0.05717 C 0.06614 0.05787 0.06788 0.05787 0.06944 0.05833 C 0.07673 0.06018 0.07517 0.05949 0.08368 0.06088 C 0.08628 0.06134 0.08871 0.0618 0.09132 0.06226 C 0.10399 0.06365 0.11441 0.06388 0.1276 0.06481 C 0.12829 0.06574 0.13177 0.07083 0.13333 0.07106 C 0.13541 0.07129 0.13767 0.07013 0.13993 0.06967 C 0.14062 0.06898 0.14097 0.06736 0.14184 0.06736 C 0.1493 0.0662 0.14895 0.06782 0.15329 0.07361 C 0.15382 0.07199 0.15434 0.07013 0.1552 0.06851 C 0.15625 0.06597 0.15902 0.06088 0.15902 0.06088 C 0.1592 0.05972 0.15937 0.05833 0.15989 0.05717 C 0.16111 0.05439 0.16371 0.04953 0.16371 0.04953 C 0.16597 0.04051 0.16284 0.05138 0.16753 0.04189 C 0.16944 0.03796 0.16718 0.03773 0.17031 0.03426 C 0.17118 0.03333 0.17222 0.03333 0.17326 0.03287 C 0.17361 0.03171 0.17378 0.03032 0.17413 0.02916 C 0.17482 0.02754 0.17847 0.02106 0.17899 0.02037 C 0.18073 0.01759 0.1835 0.01597 0.18472 0.01273 C 0.18645 0.0081 0.18767 0.00393 0.19045 4.07407E-6 C 0.19114 -0.00116 0.19236 -0.00162 0.19323 -0.00255 C 0.19392 -0.00324 0.19461 -0.00417 0.19513 -0.0051 C 0.19878 -0.01112 0.19496 -0.00718 0.2 -0.01158 C 0.20295 -0.02362 0.19809 -0.00463 0.20277 -0.02037 C 0.20347 -0.02292 0.20364 -0.0257 0.20468 -0.02801 C 0.20711 -0.03287 0.20625 -0.03033 0.20746 -0.03565 C 0.20729 -0.04329 0.20729 -0.05093 0.20659 -0.05834 C 0.20573 -0.0676 0.20347 -0.0632 0.2 -0.07107 C 0.19895 -0.07315 0.19791 -0.07524 0.19704 -0.07755 C 0.19496 -0.08311 0.19757 -0.0801 0.19427 -0.08635 C 0.1934 -0.08774 0.19218 -0.08866 0.19132 -0.09028 C 0.1875 -0.09699 0.18871 -0.09699 0.18472 -0.10162 C 0.17743 -0.10949 0.18541 -0.09931 0.17986 -0.10672 C 0.17951 -0.10787 0.17934 -0.10926 0.17899 -0.11042 C 0.17413 -0.12315 0.1802 -0.10371 0.17517 -0.11945 C 0.17482 -0.12061 0.17465 -0.12199 0.17413 -0.12315 C 0.17048 -0.13311 0.17378 -0.1213 0.17135 -0.13079 C 0.17309 -0.15024 0.17083 -0.1338 0.17413 -0.14607 C 0.17708 -0.15625 0.17274 -0.14561 0.17604 -0.1588 C 0.17638 -0.16019 0.1776 -0.16112 0.17795 -0.1625 C 0.18177 -0.17362 0.1776 -0.1669 0.18281 -0.17385 C 0.18507 -0.18287 0.18159 -0.17246 0.1875 -0.18033 C 0.18819 -0.18125 0.18784 -0.18311 0.18854 -0.18403 C 0.18923 -0.18542 0.19027 -0.18588 0.19132 -0.18658 C 0.19357 -0.18843 0.19566 -0.19028 0.19809 -0.19167 C 0.19948 -0.19283 0.20121 -0.19329 0.20277 -0.19422 C 0.20486 -0.19584 0.20625 -0.19885 0.2085 -0.19931 C 0.2151 -0.20116 0.21163 -0.20024 0.21892 -0.20186 C 0.22083 -0.20278 0.22274 -0.2044 0.22465 -0.2044 C 0.23454 -0.20487 0.24375 -0.20324 0.25329 -0.20186 C 0.25729 -0.19653 0.25382 -0.20024 0.26371 -0.19815 C 0.26493 -0.19792 0.26632 -0.19723 0.26753 -0.19676 C 0.26857 -0.19653 0.26944 -0.19584 0.27031 -0.19561 C 0.27361 -0.19491 0.27673 -0.19491 0.27986 -0.19422 C 0.28159 -0.19399 0.28836 -0.19237 0.29045 -0.19167 C 0.29132 -0.19144 0.29236 -0.19098 0.29323 -0.19051 C 0.29392 -0.18912 0.29513 -0.1882 0.29513 -0.18658 C 0.29566 -0.17338 0.29479 -0.16945 0.29236 -0.1588 C 0.29201 -0.15741 0.29184 -0.15602 0.29132 -0.15487 C 0.29079 -0.15348 0.2901 -0.15232 0.28941 -0.15116 C 0.28854 -0.14723 0.28871 -0.1426 0.28663 -0.13959 C 0.28559 -0.13843 0.28437 -0.1375 0.28368 -0.13588 C 0.28211 -0.13264 0.27986 -0.1257 0.27986 -0.1257 C 0.27673 -0.10857 0.28142 -0.13149 0.27708 -0.1169 C 0.27621 -0.11389 0.27586 -0.11088 0.27517 -0.10787 C 0.27482 -0.10672 0.27448 -0.10533 0.27413 -0.10417 C 0.27482 -0.08843 0.27465 -0.07269 0.27604 -0.05718 C 0.27621 -0.0551 0.27812 -0.05394 0.27899 -0.05209 C 0.27951 -0.05093 0.27934 -0.04954 0.27986 -0.04838 C 0.28038 -0.04723 0.28125 -0.04676 0.28177 -0.04584 C 0.28246 -0.04445 0.28298 -0.04306 0.28368 -0.0419 C 0.28489 -0.04005 0.28645 -0.03866 0.2875 -0.03681 C 0.29218 -0.02848 0.28611 -0.03496 0.29236 -0.02547 C 0.2934 -0.02385 0.29479 -0.02292 0.29618 -0.02153 C 0.29791 -0.01412 0.29566 -0.02107 0.3 -0.01528 C 0.30069 -0.01412 0.30104 -0.01274 0.30173 -0.01158 C 0.30295 -0.00973 0.30451 -0.00834 0.30555 -0.00649 C 0.31041 0.00231 0.30434 -0.00417 0.31041 0.00115 C 0.31076 0.00254 0.31076 0.00393 0.31128 0.00509 C 0.31215 0.00648 0.31336 0.0074 0.31423 0.00879 C 0.31527 0.01041 0.31614 0.01226 0.31701 0.01388 C 0.31961 0.02731 0.31579 0.01111 0.32083 0.02291 C 0.32152 0.0243 0.32135 0.02638 0.32187 0.02801 C 0.32222 0.02939 0.32309 0.03032 0.32378 0.03171 C 0.32395 0.03287 0.32448 0.03426 0.32465 0.03541 C 0.32552 0.03981 0.32604 0.04421 0.3276 0.04814 C 0.32812 0.05 0.32882 0.05162 0.32951 0.05324 C 0.33073 0.0574 0.33333 0.06597 0.33333 0.06597 C 0.33298 0.06967 0.33298 0.07361 0.33229 0.07731 C 0.33194 0.07893 0.3309 0.07986 0.33038 0.08125 C 0.32986 0.0824 0.32986 0.08379 0.32951 0.08495 C 0.32899 0.08634 0.32812 0.0875 0.3276 0.08888 C 0.32708 0.09004 0.32725 0.09166 0.32656 0.09259 C 0.32586 0.09375 0.32465 0.09444 0.32378 0.09513 C 0.32309 0.09652 0.32257 0.09768 0.32187 0.09907 C 0.32066 0.10092 0.31875 0.10301 0.31701 0.10416 C 0.31614 0.10463 0.3151 0.10486 0.31423 0.10532 C 0.31284 0.10671 0.3118 0.1081 0.31041 0.10902 C 0.30694 0.1118 0.30399 0.10972 0.3 0.10902 C 0.29809 0.10555 0.29809 0.10463 0.29513 0.10277 C 0.2934 0.10162 0.28941 0.10023 0.28941 0.10023 C 0.28767 0.09676 0.28767 0.0956 0.28472 0.09398 C 0.28281 0.09282 0.27899 0.09143 0.27899 0.09143 C 0.27829 0.08865 0.27777 0.08564 0.27604 0.08379 C 0.2743 0.08171 0.2684 0.07939 0.26666 0.0787 C 0.26007 0.07569 0.26788 0.07916 0.25711 0.07476 C 0.25607 0.07453 0.2552 0.07407 0.25416 0.07361 C 0.24531 0.07407 0.23628 0.07222 0.2276 0.07476 C 0.22534 0.07546 0.22569 0.08078 0.22378 0.0824 C 0.21996 0.08564 0.22187 0.08449 0.21805 0.08634 C 0.21475 0.08588 0.21145 0.08657 0.2085 0.08495 C 0.20729 0.08449 0.2026 0.07662 0.20086 0.07476 C 0.19965 0.07361 0.19843 0.07222 0.19704 0.07106 C 0.19548 0.06967 0.19375 0.06875 0.19236 0.06736 C 0.1835 0.05763 0.1901 0.06111 0.18368 0.05833 C 0.18316 0.05671 0.18281 0.05463 0.18177 0.05324 C 0.18107 0.05208 0.17986 0.05185 0.17899 0.05069 C 0.17725 0.04884 0.17586 0.04652 0.17413 0.04444 L 0.17135 0.04051 C 0.16701 0.02638 0.17204 0.04074 0.16666 0.03032 C 0.16579 0.02893 0.16527 0.02708 0.16475 0.02546 C 0.16388 0.02291 0.16388 0.0199 0.16284 0.01782 L 0.15989 0.01273 C 0.15798 0.00208 0.16041 0.01226 0.15329 -0.00255 C 0.15277 -0.00371 0.1526 -0.0051 0.15225 -0.00649 C 0.15138 -0.00949 0.15034 -0.01227 0.14948 -0.01528 C 0.14895 -0.0169 0.14913 -0.01875 0.14843 -0.02037 C 0.14774 -0.02223 0.14652 -0.02362 0.14566 -0.02547 C 0.14479 -0.02709 0.14427 -0.02871 0.14375 -0.03056 C 0.1434 -0.03172 0.1434 -0.03311 0.1427 -0.03426 C 0.14132 -0.03704 0.13958 -0.03936 0.13802 -0.0419 C 0.13732 -0.04306 0.1368 -0.04468 0.13611 -0.04584 C 0.13263 -0.05093 0.13125 -0.05209 0.12656 -0.05579 C 0.125 -0.05718 0.12361 -0.05949 0.12187 -0.05973 L 0.11128 -0.06088 C 0.11041 -0.06135 0.10937 -0.06181 0.1085 -0.06227 C 0.10711 -0.06297 0.10607 -0.06436 0.10468 -0.06482 C 0.10225 -0.06551 0.09965 -0.06574 0.09704 -0.06598 C 0.08767 -0.06528 0.08281 -0.06598 0.07517 -0.06343 C 0.07413 -0.0632 0.07326 -0.06274 0.07222 -0.06227 C 0.07135 -0.06158 0.07048 -0.06019 0.06944 -0.05973 C 0.06684 -0.05834 0.06423 -0.05903 0.0618 -0.05718 C 0.05989 -0.05579 0.05798 -0.05371 0.05607 -0.05209 C 0.0552 -0.05116 0.05434 -0.05 0.05329 -0.04954 L 0.05034 -0.04838 C 0.04948 -0.04699 0.04861 -0.04561 0.04757 -0.04445 C 0.0467 -0.04352 0.04548 -0.04306 0.04461 -0.0419 C 0.04392 -0.04074 0.04375 -0.03889 0.0427 -0.0382 C 0.04166 -0.03704 0.04027 -0.03727 0.03888 -0.03681 C 0.03802 -0.03519 0.03732 -0.03311 0.03611 -0.03172 C 0.03489 -0.03033 0.02864 -0.02732 0.0276 -0.02662 C 0.02326 -0.01829 0.02829 -0.02662 0.02274 -0.02153 C 0.0217 -0.02061 0.021 -0.01875 0.01996 -0.01783 C 0.01875 -0.01667 0.01736 -0.01621 0.01614 -0.01528 C 0.0151 -0.01366 0.01441 -0.01158 0.01319 -0.01019 C 0.01215 -0.00903 0.01041 -0.00903 0.00937 -0.00764 C 0.0085 -0.00625 0.00816 -0.00417 0.00746 -0.00255 L 0.00659 4.07407E-6 L 1.38889E-6 4.07407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4.81481E-6 C -0.00018 -0.0037 -0.00052 -0.00764 -0.00087 -0.01134 C -0.00122 -0.01505 -0.00296 -0.02106 -0.00382 -0.02407 C -0.004 -0.02708 -0.00434 -0.03009 -0.00469 -0.03287 C -0.00504 -0.03518 -0.00573 -0.03704 -0.00573 -0.03935 C -0.00573 -0.04653 -0.00521 -0.0537 -0.00469 -0.06088 C -0.00434 -0.06458 -0.00191 -0.06829 -0.00087 -0.07106 C -0.00052 -0.07222 -0.00052 -0.07384 3.88889E-6 -0.07477 C 0.00139 -0.07731 0.00364 -0.0787 0.00486 -0.08125 C 0.00538 -0.08241 0.0059 -0.0838 0.00677 -0.08495 C 0.0085 -0.08773 0.01059 -0.09005 0.0125 -0.09259 C 0.01441 -0.09537 0.0184 -0.10116 0.021 -0.10162 L 0.02951 -0.10278 C 0.03246 -0.10185 0.03541 -0.10116 0.03819 -0.10023 C 0.0401 -0.09954 0.04392 -0.09768 0.04392 -0.09768 C 0.0467 -0.09468 0.04948 -0.09143 0.05243 -0.08889 C 0.05607 -0.08565 0.05451 -0.08727 0.05711 -0.0838 C 0.06007 -0.07222 0.05573 -0.09051 0.05902 -0.07361 C 0.05954 -0.07106 0.06093 -0.06597 0.06093 -0.06597 C 0.06128 -0.05741 0.06163 -0.04907 0.06198 -0.04051 C 0.06232 -0.02963 0.06128 -0.01829 0.06284 -0.00764 C 0.06336 -0.00509 0.06597 -0.00486 0.0677 -0.0037 C 0.07204 -0.00116 0.07517 -0.00069 0.08003 -4.81481E-6 C 0.08316 0.00046 0.08645 0.00093 0.08958 0.00139 C 0.09427 0.00093 0.09913 0.00116 0.10382 -4.81481E-6 C 0.1052 -0.00023 0.10642 -0.00162 0.10764 -0.00255 C 0.1092 -0.00347 0.11093 -0.00393 0.1125 -0.00509 C 0.11979 -0.00995 0.11093 -0.00556 0.11823 -0.0088 C 0.11909 -0.01018 0.11996 -0.01157 0.121 -0.01273 C 0.12309 -0.01458 0.12534 -0.01551 0.1276 -0.01643 L 0.13333 -0.02153 C 0.13437 -0.02245 0.13507 -0.02384 0.13628 -0.02407 L 0.14583 -0.02662 C 0.1467 -0.02755 0.14757 -0.02847 0.14861 -0.02917 C 0.15052 -0.03032 0.15243 -0.03079 0.15434 -0.03171 C 0.1585 -0.03356 0.15625 -0.03264 0.16093 -0.03426 C 0.16232 -0.03518 0.16354 -0.03611 0.16475 -0.03681 C 0.17083 -0.04028 0.17343 -0.0375 0.18194 -0.03681 C 0.18385 -0.03542 0.18593 -0.03472 0.18767 -0.03287 C 0.18941 -0.03125 0.19062 -0.02824 0.19236 -0.02662 C 0.19427 -0.025 0.19652 -0.02361 0.19809 -0.02153 L 0.20486 -0.01273 C 0.20503 -0.01134 0.20538 -0.00995 0.20573 -0.0088 C 0.20625 -0.00718 0.20764 -0.00556 0.20764 -0.0037 C 0.20798 0.00926 0.20729 0.02245 0.20677 0.03565 C 0.20642 0.04097 0.20329 0.0412 0.20104 0.04583 C 0.19791 0.05208 0.19982 0.04861 0.19427 0.05602 C 0.1934 0.05718 0.1927 0.05903 0.19149 0.05972 C 0.18559 0.06366 0.18889 0.06134 0.18194 0.06736 C 0.18107 0.06829 0.17986 0.06875 0.17916 0.06991 C 0.17534 0.07639 0.17743 0.07338 0.17343 0.0787 C 0.17152 0.08611 0.17361 0.07963 0.17048 0.08519 C 0.1625 0.09931 0.17152 0.08634 0.16093 0.10046 C 0.16041 0.10116 0.15954 0.10185 0.15902 0.10301 C 0.1585 0.10417 0.15816 0.10579 0.15711 0.10671 C 0.15416 0.10972 0.14913 0.10995 0.14583 0.11065 C 0.14132 0.11019 0.1368 0.10995 0.13246 0.10926 C 0.12361 0.1081 0.12968 0.10857 0.12378 0.10671 C 0.12222 0.10625 0.12066 0.10579 0.11909 0.10556 C 0.11371 0.10579 0.10816 0.10486 0.10295 0.10671 C 0.10156 0.10718 0.10191 0.11042 0.10104 0.11181 C 0.10034 0.11296 0.09913 0.11343 0.09809 0.11435 C 0.09548 0.12523 0.09913 0.11204 0.09531 0.1206 C 0.09479 0.12176 0.09461 0.12315 0.09427 0.12454 C 0.09531 0.1287 0.09566 0.13102 0.09809 0.13472 C 0.09913 0.13634 0.10069 0.13727 0.10191 0.13843 C 0.10225 0.13982 0.10225 0.14144 0.10295 0.14236 C 0.10416 0.14398 0.10607 0.14468 0.10764 0.14607 C 0.10902 0.14722 0.11041 0.14838 0.11145 0.15 C 0.11232 0.15093 0.11284 0.15232 0.11336 0.1537 C 0.11389 0.15486 0.11354 0.15648 0.11441 0.15764 C 0.11597 0.15972 0.11823 0.16088 0.11996 0.1625 C 0.12239 0.16458 0.12465 0.16667 0.12673 0.16898 C 0.1302 0.17292 0.13055 0.17477 0.13333 0.18032 C 0.13576 0.18495 0.13767 0.18866 0.13906 0.19444 L 0.1401 0.19815 C 0.13923 0.21227 0.14201 0.21204 0.13628 0.21852 C 0.13368 0.2213 0.13246 0.2213 0.12951 0.22361 C 0.12864 0.22431 0.12777 0.22546 0.12673 0.22616 C 0.12482 0.22708 0.121 0.2287 0.121 0.2287 C 0.11579 0.22639 0.12048 0.2287 0.11527 0.22477 C 0.11406 0.22384 0.11267 0.22338 0.11145 0.22222 C 0.09757 0.20787 0.11215 0.22199 0.10486 0.21204 C 0.10364 0.21065 0.10208 0.20972 0.10104 0.20833 C 0.09861 0.20509 0.09704 0.20046 0.09531 0.19699 C 0.09201 0.19028 0.08975 0.18819 0.08489 0.18171 L 0.08194 0.17778 C 0.08107 0.17662 0.07968 0.17569 0.07916 0.17407 C 0.07847 0.17245 0.07777 0.1706 0.07725 0.16898 C 0.07673 0.16782 0.07673 0.1662 0.07621 0.16505 C 0.07552 0.16319 0.0743 0.16181 0.07343 0.15995 C 0.07274 0.15764 0.07187 0.15509 0.07152 0.15255 L 0.06961 0.13982 C 0.06996 0.12963 0.07014 0.11944 0.07048 0.10926 C 0.07118 0.09583 0.07048 0.09931 0.07239 0.09144 C 0.07326 0.08542 0.07326 0.08403 0.0743 0.0787 C 0.07465 0.07755 0.07482 0.07616 0.07534 0.075 C 0.07586 0.07315 0.07673 0.07176 0.07725 0.06991 C 0.07986 0.06042 0.07621 0.06875 0.08003 0.06111 C 0.08229 0.04931 0.07916 0.06134 0.08385 0.05347 C 0.08454 0.05232 0.0842 0.05069 0.08489 0.04954 C 0.08802 0.04375 0.08889 0.04398 0.09236 0.04074 C 0.09375 0.03935 0.09479 0.03796 0.09618 0.03681 C 0.09704 0.03611 0.09826 0.03611 0.09913 0.03565 C 0.10017 0.03495 0.10104 0.0338 0.10191 0.0331 C 0.10312 0.03218 0.10451 0.03148 0.10573 0.03056 C 0.11093 0.02662 0.10625 0.02917 0.11145 0.02662 C 0.11198 0.02639 0.11701 0.02107 0.11823 0.02037 C 0.11927 0.01968 0.12066 0.01968 0.12187 0.01921 C 0.12291 0.01875 0.12378 0.01829 0.12482 0.01782 C 0.12621 0.01528 0.12743 0.01204 0.12951 0.01019 C 0.13802 0.00324 0.13107 0.01157 0.13715 0.00509 C 0.13784 0.0044 0.13854 0.0037 0.13906 0.00255 C 0.14218 -0.0037 0.13958 -0.00116 0.14288 -0.00625 C 0.14514 -0.00995 0.14583 -0.01018 0.14861 -0.01273 C 0.15225 -0.01991 0.14913 -0.01296 0.15139 -0.02037 C 0.15295 -0.02477 0.15329 -0.02523 0.1552 -0.02917 C 0.1559 -0.03218 0.15659 -0.03518 0.15711 -0.03796 C 0.15746 -0.03935 0.15816 -0.04051 0.15816 -0.0419 C 0.15816 -0.04699 0.15781 -0.05208 0.15711 -0.05718 C 0.15659 -0.06134 0.15416 -0.06412 0.15139 -0.06597 C 0.14965 -0.06713 0.14583 -0.06852 0.14583 -0.06852 C 0.14236 -0.07315 0.14566 -0.06944 0.14097 -0.07222 C 0.13784 -0.07431 0.13472 -0.07662 0.13142 -0.0787 C 0.1302 -0.07963 0.12864 -0.07986 0.1276 -0.08125 C 0.11805 -0.09421 0.12586 -0.08518 0.11823 -0.09143 C 0.1052 -0.10162 0.11198 -0.09838 0.10486 -0.10162 C 0.10329 -0.1037 0.10225 -0.10694 0.1 -0.10787 C 0.09913 -0.10833 0.09809 -0.10856 0.09722 -0.10926 C 0.09444 -0.11065 0.0934 -0.11227 0.09045 -0.11296 C 0.08836 -0.11366 0.08611 -0.11389 0.08385 -0.11412 L 0.0467 -0.11296 C 0.04548 -0.11296 0.04062 -0.11157 0.03906 -0.11042 C 0.03802 -0.10972 0.03732 -0.10856 0.03628 -0.10787 C 0.03507 -0.10718 0.03368 -0.10694 0.03246 -0.10671 C 0.03142 -0.10579 0.03055 -0.10509 0.02951 -0.10417 C 0.02882 -0.10324 0.02847 -0.10208 0.0276 -0.10162 C 0.02673 -0.10093 0.02569 -0.10069 0.02482 -0.10023 C 0.02291 -0.09768 0.02066 -0.0956 0.01909 -0.09259 C 0.01788 -0.09051 0.01545 -0.08634 0.01441 -0.0838 C 0.0125 -0.0794 0.0125 -0.07917 0.01145 -0.07477 C 0.0118 -0.06597 0.01198 -0.05718 0.0125 -0.04815 C 0.0125 -0.04653 0.01319 -0.04491 0.01336 -0.04306 C 0.01371 -0.04051 0.01354 -0.03773 0.01441 -0.03542 C 0.01579 -0.03125 0.01857 -0.02824 0.02014 -0.02407 C 0.02066 -0.02245 0.02152 -0.02083 0.02204 -0.01898 C 0.02326 -0.01435 0.02204 -0.01366 0.02482 -0.01018 C 0.02586 -0.00856 0.02743 -0.00764 0.02864 -0.00625 C 0.0302 -0.00301 0.03142 -0.00046 0.03333 0.00255 C 0.03402 0.00347 0.03472 0.00417 0.03524 0.00509 C 0.04062 0.01389 0.03333 0.0037 0.0401 0.01273 C 0.04045 0.01412 0.04079 0.01528 0.04097 0.01667 C 0.04132 0.01829 0.04149 0.02014 0.04201 0.02176 C 0.04236 0.02315 0.0434 0.02407 0.04392 0.02546 C 0.04427 0.02662 0.04444 0.02801 0.04479 0.02917 C 0.04531 0.03056 0.04618 0.03171 0.0467 0.0331 C 0.04861 0.03796 0.04687 0.03634 0.04861 0.0419 C 0.04913 0.04329 0.04982 0.04444 0.05052 0.04583 C 0.05086 0.04745 0.05104 0.04907 0.05156 0.05093 C 0.05243 0.05463 0.05434 0.06227 0.05434 0.06227 C 0.05399 0.07153 0.05451 0.08102 0.05347 0.09028 C 0.05295 0.09329 0.04965 0.10069 0.04774 0.10417 C 0.0467 0.10602 0.04583 0.10764 0.04479 0.10926 C 0.04427 0.11019 0.04357 0.11088 0.04288 0.11181 C 0.04166 0.11389 0.04079 0.11667 0.03906 0.11806 C 0.0375 0.11968 0.03524 0.11991 0.03333 0.1206 C 0.025 0.13472 0.0335 0.12176 0.02673 0.12963 C 0.02534 0.13125 0.0243 0.13333 0.02291 0.13472 C 0.02048 0.13727 0.01823 0.1375 0.01527 0.13843 C 0.00989 0.1456 0.0151 0.13982 0.00954 0.14352 C 0.0085 0.14421 0.00781 0.14583 0.00677 0.14607 C 0.00329 0.14699 -0.00018 0.14699 -0.00382 0.14745 L -0.04184 0.14607 C -0.04445 0.14607 -0.04705 0.14583 -0.04948 0.14491 C -0.05105 0.14421 -0.05174 0.1419 -0.0533 0.14097 C -0.05504 0.14005 -0.05712 0.14028 -0.05903 0.13982 C -0.06025 0.13935 -0.06146 0.13889 -0.06285 0.13843 C -0.06476 0.13681 -0.06684 0.13565 -0.06858 0.13333 C -0.0698 0.13171 -0.07101 0.12986 -0.07223 0.12824 C -0.07309 0.12732 -0.07431 0.12685 -0.07518 0.12569 C -0.07518 0.12569 -0.08698 0.10995 -0.0875 0.10926 L -0.09427 0.10046 L -0.09618 0.09792 L -0.09896 0.09398 C -0.09931 0.09282 -0.09931 0.0912 -0.1 0.09028 C -0.10886 0.075 -0.10226 0.08843 -0.10938 0.0787 C -0.11059 0.07732 -0.11094 0.07477 -0.11233 0.07361 C -0.11493 0.07199 -0.11806 0.07199 -0.12084 0.07107 C -0.13525 0.06157 -0.1191 0.07153 -0.13143 0.0662 C -0.13264 0.06551 -0.13386 0.06435 -0.13507 0.06366 C -0.13611 0.06296 -0.13698 0.06273 -0.13802 0.06227 C -0.14028 0.06134 -0.14254 0.06088 -0.14462 0.05972 C -0.14688 0.05857 -0.14896 0.05694 -0.15139 0.05602 C -0.1533 0.05509 -0.16355 0.05347 -0.16476 0.05347 C -0.17414 0.0537 -0.18368 0.05347 -0.19323 0.05463 C -0.19445 0.05486 -0.19497 0.05671 -0.19618 0.05718 C -0.19896 0.0588 -0.20469 0.06111 -0.20469 0.06111 C -0.20591 0.06227 -0.20712 0.06366 -0.20851 0.06482 C -0.22483 0.07755 -0.20903 0.06366 -0.22084 0.07361 C -0.22275 0.07546 -0.22466 0.07685 -0.22657 0.0787 C -0.22778 0.08009 -0.229 0.08171 -0.23039 0.08264 C -0.2316 0.08333 -0.23299 0.08333 -0.23421 0.0838 C -0.24011 0.09167 -0.2316 0.08102 -0.23889 0.08773 C -0.24011 0.08866 -0.2408 0.09028 -0.24184 0.09144 C -0.24271 0.09236 -0.24375 0.09306 -0.24462 0.09398 C -0.24757 0.09699 -0.25018 0.10023 -0.2533 0.10301 C -0.25521 0.10463 -0.25747 0.10556 -0.25903 0.1081 C -0.26025 0.11019 -0.26146 0.11227 -0.26268 0.11435 C -0.26702 0.12199 -0.26181 0.11435 -0.26841 0.12454 C -0.26927 0.12593 -0.27066 0.12685 -0.27136 0.12824 C -0.27292 0.13148 -0.27344 0.13542 -0.27518 0.13843 C -0.27605 0.14028 -0.27709 0.1419 -0.27796 0.14352 C -0.27934 0.14607 -0.28056 0.14861 -0.28177 0.15116 L -0.28368 0.15509 C -0.28403 0.15787 -0.28403 0.16111 -0.28473 0.16389 C -0.28507 0.16528 -0.28594 0.16644 -0.28664 0.16759 C -0.2882 0.1713 -0.28976 0.17384 -0.29046 0.17778 C -0.29115 0.18287 -0.29219 0.19306 -0.29219 0.19306 C -0.29202 0.20208 -0.29184 0.21088 -0.29132 0.21968 C -0.29132 0.22107 -0.29063 0.22222 -0.29046 0.22361 C -0.28993 0.22523 -0.29011 0.22708 -0.28941 0.2287 C -0.28872 0.23009 -0.28733 0.23102 -0.28664 0.23241 C -0.28542 0.23449 -0.2849 0.23681 -0.28368 0.23889 C -0.28195 0.24167 -0.27952 0.24352 -0.27796 0.24653 C -0.27743 0.24769 -0.27691 0.24907 -0.27605 0.25023 C -0.27466 0.25255 -0.27327 0.25509 -0.27136 0.25648 C -0.2698 0.25787 -0.26806 0.2588 -0.2665 0.26042 C -0.26476 0.26227 -0.26355 0.26505 -0.26181 0.26667 L -0.25799 0.2706 C -0.2573 0.27222 -0.25712 0.27431 -0.25608 0.27569 C -0.25486 0.27732 -0.25296 0.27847 -0.25139 0.2794 C -0.24792 0.28148 -0.24115 0.28333 -0.23802 0.28449 C -0.23646 0.28588 -0.2349 0.28727 -0.23316 0.28843 C -0.23143 0.28935 -0.22934 0.29005 -0.22761 0.29097 C -0.22118 0.29375 -0.2257 0.2919 -0.21424 0.29607 C -0.20747 0.2956 -0.2007 0.2963 -0.19427 0.29468 C -0.19306 0.29444 -0.19271 0.29236 -0.19236 0.29097 C -0.1915 0.28843 -0.19098 0.28588 -0.19046 0.28333 L -0.18941 0.2794 C -0.19115 0.27014 -0.18889 0.27778 -0.19323 0.27176 C -0.19844 0.26482 -0.19358 0.26782 -0.19896 0.26551 C -0.20174 0.2625 -0.20452 0.25926 -0.20747 0.25648 C -0.20851 0.25579 -0.20938 0.25463 -0.21042 0.25394 C -0.21129 0.25347 -0.21233 0.25347 -0.2132 0.25278 C -0.21493 0.25162 -0.21632 0.25 -0.21806 0.24907 C -0.2198 0.24792 -0.22188 0.24769 -0.22379 0.24653 C -0.225 0.2456 -0.22622 0.24468 -0.22761 0.24398 C -0.22848 0.24329 -0.22952 0.24329 -0.23039 0.24259 C -0.23212 0.24144 -0.23351 0.24005 -0.23507 0.23889 C -0.23577 0.23704 -0.23594 0.23495 -0.23698 0.2338 C -0.23802 0.23264 -0.23976 0.23333 -0.2408 0.23241 C -0.24271 0.23079 -0.2441 0.22824 -0.24566 0.22616 L -0.24566 0.22616 C -0.24618 0.22477 -0.24671 0.22338 -0.24757 0.22222 C -0.24896 0.22014 -0.25226 0.21597 -0.25226 0.21597 C -0.25521 0.2044 -0.25486 0.20903 -0.2533 0.19306 C -0.25313 0.19167 -0.25296 0.19028 -0.25226 0.18935 C -0.25157 0.18819 -0.25035 0.1875 -0.24948 0.18681 C -0.24688 0.18495 -0.24427 0.18333 -0.24184 0.18171 C -0.24046 0.17986 -0.23924 0.17847 -0.23802 0.17662 C -0.23664 0.17454 -0.23577 0.17199 -0.23421 0.17014 C -0.23143 0.1669 -0.22865 0.16644 -0.2257 0.16389 C -0.22431 0.16273 -0.22309 0.16134 -0.22188 0.15995 C -0.21927 0.15787 -0.21632 0.15648 -0.21424 0.1537 C -0.21059 0.14907 -0.21268 0.15046 -0.20851 0.14861 C -0.20417 0.14444 -0.20382 0.14352 -0.19792 0.14097 C -0.19618 0.14028 -0.19427 0.14028 -0.19236 0.13982 C -0.17865 0.13287 -0.19046 0.13796 -0.179 0.13472 C -0.17344 0.1331 -0.179 0.13357 -0.17223 0.13218 C -0.16198 0.13009 -0.16615 0.13171 -0.15712 0.12963 C -0.15573 0.12917 -0.15452 0.1287 -0.1533 0.12824 L -0.1066 0.12963 C -0.09775 0.12986 -0.08959 0.13102 -0.08091 0.13218 C -0.07986 0.13264 -0.079 0.1331 -0.07796 0.13333 C -0.07153 0.13565 -0.06789 0.13519 -0.0599 0.13588 C -0.04827 0.13843 -0.06059 0.13588 -0.04375 0.13843 C -0.0415 0.13889 -0.03924 0.13935 -0.03716 0.13982 C -0.02761 0.14144 -0.0323 0.14005 -0.0257 0.14236 C -0.01997 0.14097 -0.01424 0.14005 -0.00851 0.13843 C -0.00591 0.13773 -0.00087 0.13588 -0.00087 0.13588 C 3.88889E-6 0.13472 0.00086 0.1331 0.00191 0.13218 C 0.00382 0.13056 0.0059 0.12963 0.00764 0.12824 C 0.00937 0.12708 0.01093 0.12569 0.0125 0.12454 C 0.01736 0.11482 0.01354 0.12292 0.021 0.10162 C 0.0217 0.1 0.02291 0.09653 0.02291 0.09653 C 0.02257 0.09444 0.02274 0.09213 0.02204 0.09028 C 0.02135 0.08889 0.01927 0.08912 0.01909 0.08773 C 0.01805 0.07986 0.01857 0.07153 0.01823 0.06366 C 0.01805 0.06134 0.01614 0.05069 0.01527 0.04954 C 0.00885 0.04097 0.01875 0.0544 0.01145 0.04329 C 0.01024 0.04144 0.00902 0.03982 0.00764 0.03819 C 0.00729 0.03681 0.00711 0.03565 0.00677 0.03426 C 0.00625 0.03287 0.0052 0.03194 0.00486 0.03056 C 0.00416 0.02778 0.00451 0.02454 0.00382 0.02176 C 0.00069 0.0081 0.00104 0.01852 0.00104 0.01157 L 3.88889E-6 -4.81481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0.00087 -0.00093 C 0.0033 0.00069 0.00608 0.00185 0.00851 0.00393 C 0.01025 0.00579 0.01112 0.00949 0.0132 0.01042 C 0.01424 0.01088 0.01511 0.01111 0.01598 0.01157 C 0.02032 0.01366 0.02014 0.01412 0.02362 0.01551 C 0.02587 0.01643 0.02813 0.01736 0.03039 0.01805 L 0.03803 0.0206 C 0.03941 0.02338 0.04046 0.02616 0.04271 0.02824 C 0.04358 0.02893 0.04462 0.02917 0.04566 0.0294 C 0.04844 0.03032 0.05122 0.03102 0.05417 0.03194 C 0.05539 0.03333 0.0566 0.03472 0.05799 0.03588 C 0.05903 0.03657 0.06372 0.03796 0.06459 0.03843 C 0.06737 0.04074 0.06806 0.04097 0.07032 0.04468 C 0.07101 0.04583 0.07153 0.04722 0.07223 0.04838 C 0.07466 0.0581 0.07136 0.0463 0.07518 0.05602 C 0.07553 0.05741 0.07553 0.0588 0.07605 0.05995 C 0.07657 0.06134 0.07743 0.0625 0.07796 0.06366 C 0.08282 0.075 0.07709 0.06343 0.08178 0.07268 C 0.08264 0.09005 0.08334 0.09074 0.08178 0.10694 C 0.0816 0.10833 0.08108 0.10949 0.08073 0.11065 C 0.08021 0.11273 0.07952 0.11505 0.07882 0.11713 C 0.0783 0.11875 0.07761 0.12037 0.07709 0.12222 C 0.07622 0.12454 0.0757 0.12731 0.07518 0.12986 C 0.07553 0.13264 0.07587 0.13796 0.07709 0.1412 C 0.08264 0.15648 0.07553 0.13565 0.08073 0.14745 C 0.0823 0.15069 0.0823 0.15532 0.08455 0.15764 C 0.08594 0.15903 0.08733 0.16018 0.08837 0.16157 C 0.09046 0.16389 0.0941 0.16921 0.0941 0.16921 C 0.09584 0.17593 0.09428 0.17222 0.10087 0.17801 L 0.10365 0.18055 C 0.10434 0.18171 0.10521 0.18287 0.10556 0.18426 C 0.10608 0.18588 0.10678 0.19375 0.10747 0.19583 C 0.10851 0.19861 0.11059 0.20046 0.11129 0.20347 C 0.11164 0.20463 0.11198 0.20602 0.11216 0.20718 C 0.1132 0.21157 0.11303 0.21343 0.11511 0.21736 C 0.1158 0.21875 0.11702 0.21991 0.11789 0.22106 C 0.12136 0.23472 0.11789 0.22361 0.12275 0.2338 C 0.12344 0.23542 0.12396 0.23727 0.12466 0.23889 C 0.12622 0.24259 0.12639 0.24259 0.12848 0.24537 C 0.129 0.24792 0.12952 0.25046 0.13039 0.25301 C 0.13612 0.26829 0.12882 0.2493 0.13421 0.2618 C 0.13889 0.27315 0.13334 0.26134 0.13803 0.2706 C 0.13907 0.27708 0.13907 0.27708 0.1408 0.28472 C 0.14115 0.28588 0.1415 0.28727 0.14184 0.28843 C 0.14028 0.30231 0.14202 0.29282 0.13889 0.30255 C 0.13855 0.3037 0.13855 0.30532 0.13803 0.30625 C 0.13716 0.30741 0.13612 0.30787 0.13507 0.3088 C 0.13195 0.31528 0.1349 0.31088 0.13039 0.31389 C 0.12934 0.31458 0.12865 0.3162 0.12743 0.31643 C 0.1224 0.31782 0.11737 0.31805 0.11216 0.31898 L 0.10556 0.32014 C 0.09931 0.31991 0.09289 0.32014 0.08646 0.31898 C 0.08091 0.31805 0.08594 0.3125 0.08178 0.3088 L 0.07882 0.30625 C 0.0783 0.30509 0.07778 0.30347 0.07709 0.30255 C 0.07622 0.30139 0.075 0.30069 0.07414 0.3 C 0.07292 0.29861 0.07171 0.29722 0.07032 0.29606 C 0.06841 0.29444 0.06459 0.29097 0.06459 0.29097 C 0.06407 0.28981 0.06355 0.28819 0.06268 0.28727 C 0.06198 0.28611 0.06077 0.28542 0.0599 0.28472 C 0.05834 0.28333 0.0566 0.28241 0.05504 0.28079 C 0.054 0.27986 0.0533 0.27824 0.05226 0.27708 C 0.05053 0.27523 0.04809 0.27407 0.04653 0.27199 C 0.04584 0.27106 0.04532 0.27014 0.04462 0.26944 C 0.04375 0.26875 0.04271 0.26852 0.04184 0.26805 C 0.04063 0.26481 0.03785 0.25741 0.03612 0.25555 C 0.03473 0.25417 0.03368 0.25278 0.0323 0.25162 C 0.03143 0.25093 0.03039 0.25069 0.02934 0.25046 C 0.02848 0.24954 0.02761 0.24792 0.02657 0.24792 L 0.00851 0.24907 C 0.00643 0.24977 0.00157 0.2588 -0.00017 0.2618 C -0.00086 0.26296 -0.00138 0.26435 -0.00208 0.26551 C -0.00434 0.27755 -0.00277 0.27268 -0.0059 0.28079 C -0.00607 0.28727 -0.00538 0.29375 -0.00677 0.3 C -0.00746 0.30255 -0.01007 0.30324 -0.01163 0.30509 C -0.0125 0.30625 -0.01354 0.30764 -0.01441 0.3088 C -0.01197 0.33125 -0.01215 0.3206 -0.01354 0.34051 L -0.021 0.3368 C -0.02204 0.33634 -0.02309 0.33634 -0.02395 0.33542 C -0.02482 0.33449 -0.025 0.33264 -0.02586 0.33171 C -0.02691 0.33009 -0.02847 0.3294 -0.02968 0.32778 C -0.03038 0.32685 -0.03072 0.325 -0.03159 0.32407 C -0.03263 0.32245 -0.0342 0.32176 -0.03541 0.32014 C -0.03611 0.31921 -0.03645 0.31759 -0.03732 0.31643 C -0.03732 0.31643 -0.04566 0.30509 -0.04687 0.3037 L -0.04965 0.3 C -0.05034 0.29907 -0.05086 0.29792 -0.05156 0.29745 C -0.05312 0.29606 -0.05468 0.29468 -0.05625 0.29352 C -0.0592 0.2919 -0.06284 0.29074 -0.06579 0.28981 C -0.06996 0.29028 -0.07413 0.29028 -0.07829 0.29097 C -0.08177 0.29167 -0.08055 0.29282 -0.08385 0.29491 C -0.08576 0.29583 -0.08767 0.29653 -0.08958 0.29745 C -0.09722 0.30116 -0.09149 0.29907 -0.09913 0.30116 C -0.10017 0.30208 -0.10104 0.30301 -0.10208 0.3037 C -0.10295 0.3044 -0.10399 0.30463 -0.10486 0.30509 C -0.10746 0.30602 -0.10989 0.30648 -0.1125 0.30764 C -0.1184 0.30972 -0.12135 0.31042 -0.12673 0.31505 C -0.12777 0.31597 -0.12864 0.31713 -0.12968 0.31759 C -0.13211 0.31898 -0.13732 0.32014 -0.13732 0.32014 C -0.1401 0.31991 -0.14322 0.3206 -0.14583 0.31898 C -0.14774 0.31782 -0.14861 0.31505 -0.14965 0.3125 C -0.15156 0.30833 -0.15225 0.30185 -0.15347 0.29745 C -0.15451 0.29352 -0.1559 0.28981 -0.15729 0.28588 C -0.15763 0.28264 -0.15781 0.27917 -0.15816 0.27569 C -0.15868 0.27245 -0.16007 0.26551 -0.16007 0.26551 C -0.15885 0.24583 -0.16024 0.25625 -0.15729 0.24143 C -0.15694 0.23981 -0.15694 0.23796 -0.15625 0.23634 C -0.15572 0.23518 -0.15434 0.23472 -0.15347 0.2338 C -0.15208 0.23079 -0.14965 0.225 -0.14774 0.22245 C -0.14357 0.2169 -0.14479 0.22037 -0.14114 0.2162 C -0.13975 0.21458 -0.13854 0.2125 -0.13732 0.21111 C -0.13524 0.2088 -0.13229 0.20579 -0.12968 0.20463 C -0.12812 0.20393 -0.12638 0.20393 -0.12482 0.20347 C -0.1243 0.20255 -0.12361 0.20162 -0.12291 0.20093 C -0.12204 0.2 -0.121 0.1993 -0.12013 0.19838 C -0.11875 0.19699 -0.11753 0.19583 -0.11632 0.19444 C -0.11545 0.19352 -0.11423 0.19305 -0.11336 0.1919 C -0.11111 0.18935 -0.1085 0.18542 -0.10677 0.18171 C -0.1026 0.17292 -0.10746 0.18009 -0.10208 0.17292 C -0.10225 0.16944 -0.10173 0.16574 -0.10295 0.16273 C -0.1059 0.15555 -0.11163 0.15185 -0.11632 0.14745 C -0.11753 0.1463 -0.11875 0.14491 -0.12013 0.14375 C -0.12257 0.14143 -0.12795 0.1375 -0.13055 0.13611 C -0.13177 0.13542 -0.13316 0.13518 -0.13437 0.13472 C -0.14079 0.13518 -0.14722 0.13472 -0.15347 0.13611 C -0.1552 0.13657 -0.15659 0.13889 -0.15816 0.13981 C -0.16441 0.14398 -0.16371 0.14352 -0.16961 0.14491 C -0.17395 0.15069 -0.16875 0.14468 -0.1743 0.14884 C -0.17638 0.15023 -0.17829 0.15208 -0.18003 0.15393 C -0.18142 0.15509 -0.18281 0.15625 -0.18385 0.15764 C -0.18593 0.16018 -0.18732 0.16343 -0.18958 0.16528 C -0.19149 0.1669 -0.19392 0.16805 -0.19531 0.17037 C -0.19895 0.17662 -0.19739 0.17361 -0.20017 0.17917 C -0.20034 0.18055 -0.20052 0.18194 -0.20104 0.1831 C -0.20225 0.18634 -0.20312 0.18704 -0.20486 0.18935 C -0.20711 0.19838 -0.20399 0.1875 -0.20868 0.19699 C -0.2092 0.19815 -0.20902 0.19977 -0.20954 0.20093 C -0.21284 0.20671 -0.21371 0.20625 -0.21718 0.20972 C -0.21857 0.21088 -0.21979 0.21227 -0.221 0.21366 C -0.2217 0.21481 -0.22343 0.21898 -0.22482 0.21991 C -0.22673 0.22106 -0.22864 0.22153 -0.23055 0.22245 C -0.23507 0.22454 -0.2342 0.2243 -0.24097 0.225 C -0.25208 0.22593 -0.2743 0.22755 -0.2743 0.22755 C -0.27916 0.22847 -0.28385 0.22893 -0.28871 0.23009 C -0.29132 0.23055 -0.29375 0.23171 -0.29635 0.23264 C -0.30138 0.23426 -0.30277 0.23426 -0.30868 0.23518 C -0.30989 0.23565 -0.31111 0.23611 -0.3125 0.23634 C -0.31406 0.2368 -0.31562 0.23727 -0.31718 0.23773 C -0.32395 0.23981 -0.31579 0.23796 -0.32395 0.24143 C -0.32534 0.24213 -0.32708 0.24236 -0.32864 0.24282 L -0.33628 0.24792 L -0.3401 0.25046 C -0.34687 0.25949 -0.34409 0.25509 -0.34861 0.26319 C -0.34895 0.26435 -0.34913 0.26574 -0.34965 0.2669 C -0.35364 0.2787 -0.35277 0.27384 -0.35538 0.28333 C -0.35607 0.28588 -0.35642 0.28843 -0.35729 0.29097 C -0.35781 0.29305 -0.35868 0.29514 -0.3592 0.29745 C -0.35954 0.29954 -0.35972 0.30162 -0.36007 0.3037 C -0.36059 0.30625 -0.36145 0.3088 -0.36197 0.31134 L -0.36284 0.31643 C -0.36267 0.32361 -0.36336 0.33102 -0.36197 0.33796 C -0.36163 0.33958 -0.35954 0.33935 -0.35816 0.33935 C -0.35468 0.33935 -0.35121 0.33843 -0.34774 0.33796 C -0.34635 0.3375 -0.34513 0.33611 -0.34392 0.3368 C -0.3434 0.33704 -0.33975 0.34444 -0.33906 0.3456 C -0.33368 0.36736 -0.33663 0.35278 -0.33819 0.39884 C -0.33871 0.41296 -0.33784 0.40856 -0.34479 0.41805 C -0.34444 0.42315 -0.34548 0.4287 -0.34392 0.43333 C -0.34322 0.43518 -0.34062 0.43403 -0.33906 0.43449 C -0.33055 0.43704 -0.34079 0.43449 -0.32968 0.43704 C -0.32864 0.43796 -0.32777 0.43889 -0.32673 0.43958 C -0.31458 0.44768 -0.31649 0.44329 -0.29635 0.44213 C -0.29531 0.44167 -0.29427 0.44143 -0.2934 0.44097 C -0.29218 0.44005 -0.29097 0.43889 -0.28958 0.43843 C -0.28715 0.4375 -0.28454 0.4375 -0.28194 0.43704 C -0.28576 0.4294 -0.28159 0.43657 -0.2868 0.43079 C -0.28836 0.4287 -0.28993 0.42639 -0.29149 0.4243 L -0.29444 0.4206 C -0.29461 0.41921 -0.29479 0.41782 -0.29531 0.41667 C -0.29704 0.41204 -0.29826 0.41227 -0.30104 0.40787 C -0.30173 0.40671 -0.30225 0.40509 -0.30295 0.40393 C -0.30434 0.40185 -0.30642 0.4 -0.30763 0.39768 C -0.30868 0.39606 -0.30954 0.39421 -0.31059 0.39259 C -0.31145 0.3912 -0.3125 0.39028 -0.31336 0.38889 C -0.31423 0.38773 -0.31458 0.38634 -0.31527 0.38495 C -0.31632 0.38333 -0.31736 0.38171 -0.31822 0.37986 C -0.31961 0.37685 -0.321 0.37176 -0.32204 0.36852 C -0.3217 0.35995 -0.32152 0.35162 -0.321 0.34305 C -0.321 0.34167 -0.32066 0.34028 -0.32013 0.33935 C -0.31909 0.33727 -0.31736 0.33611 -0.31632 0.33426 C -0.3151 0.33218 -0.31458 0.32963 -0.31336 0.32778 C -0.31232 0.32616 -0.31093 0.32523 -0.30954 0.32407 C -0.30538 0.32014 -0.30763 0.32222 -0.30191 0.31898 C -0.29479 0.31458 -0.30156 0.31805 -0.29253 0.31134 C -0.29079 0.31018 -0.28732 0.30949 -0.28576 0.3088 C -0.28454 0.3081 -0.28333 0.30694 -0.28194 0.30625 C -0.27882 0.3044 -0.27899 0.30532 -0.27534 0.3037 C -0.27378 0.30301 -0.27204 0.30208 -0.27048 0.30116 C -0.26961 0.30046 -0.26875 0.2993 -0.2677 0.29861 C -0.26649 0.29792 -0.2651 0.29792 -0.26388 0.29745 C -0.25729 0.29491 -0.26562 0.29722 -0.25538 0.29491 C -0.25382 0.29398 -0.25208 0.29329 -0.25052 0.29236 C -0.24913 0.2912 -0.24826 0.28912 -0.2467 0.28843 C -0.24461 0.2875 -0.24236 0.28773 -0.2401 0.28727 C -0.23593 0.28449 -0.23263 0.28194 -0.22777 0.28079 C -0.22586 0.28032 -0.22395 0.28009 -0.22204 0.27963 C -0.21875 0.2787 -0.2125 0.27708 -0.2125 0.27708 C -0.2052 0.27755 -0.19791 0.27708 -0.19062 0.27824 C -0.18975 0.27847 -0.18941 0.28032 -0.18871 0.28079 C -0.18784 0.28148 -0.1868 0.28171 -0.18576 0.28218 C -0.18454 0.28333 -0.18316 0.28449 -0.18194 0.28588 C -0.18072 0.2875 -0.17968 0.28981 -0.17812 0.29097 C -0.17673 0.29213 -0.175 0.29167 -0.17343 0.29236 C -0.17048 0.29329 -0.1677 0.29468 -0.16493 0.29606 C -0.16354 0.29676 -0.16232 0.29792 -0.16111 0.29861 C -0.15694 0.30069 -0.15 0.30069 -0.1467 0.30116 C -0.14461 0.30208 -0.14236 0.3037 -0.1401 0.3037 C -0.08194 0.30278 -0.09236 0.30486 -0.06493 0.29861 C -0.06302 0.29768 -0.06093 0.29722 -0.0592 0.29606 C -0.05816 0.29537 -0.05729 0.29421 -0.05625 0.29352 C -0.05312 0.2912 -0.05 0.28889 -0.04687 0.28727 C -0.04114 0.28426 -0.04357 0.28542 -0.03923 0.28333 C -0.03229 0.27731 -0.03559 0.27963 -0.02968 0.27569 C -0.02934 0.27454 -0.02916 0.27315 -0.02864 0.27199 C -0.02604 0.26551 -0.02586 0.26574 -0.02291 0.2618 C -0.02239 0.26018 -0.02187 0.25833 -0.021 0.25671 C -0.01666 0.24838 -0.01927 0.25718 -0.01718 0.24907 C -0.01753 0.24375 -0.01718 0.22245 -0.01909 0.21227 C -0.01961 0.20972 -0.02048 0.20718 -0.021 0.20463 C -0.02135 0.20347 -0.02152 0.20208 -0.02204 0.20093 L -0.02586 0.19074 C -0.02621 0.18727 -0.02621 0.1838 -0.02673 0.18055 C -0.02708 0.1787 -0.02812 0.17731 -0.02864 0.17546 C -0.02916 0.1743 -0.02934 0.17292 -0.02968 0.17176 C -0.03125 0.16296 -0.02934 0.16782 -0.03246 0.16157 C -0.03281 0.15972 -0.03316 0.1581 -0.0335 0.15648 C -0.03368 0.15509 -0.0342 0.15393 -0.03437 0.15255 C -0.03489 0.15 -0.03507 0.14745 -0.03541 0.14491 C -0.03593 0.13958 -0.03628 0.13264 -0.03732 0.12731 C -0.0375 0.12593 -0.03784 0.12477 -0.03819 0.12338 C -0.03906 0.1162 -0.0401 0.10926 -0.0401 0.10185 C -0.0401 0.08958 -0.03975 0.07731 -0.03923 0.06505 C -0.03906 0.06319 -0.03888 0.06157 -0.03819 0.05995 C -0.03784 0.0588 -0.03628 0.05741 -0.03628 0.05741 L 0.00087 -0.00093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1.85185E-6 C -0.00052 0.0044 -0.00122 0.00856 -0.00191 0.01273 C -0.00208 0.01458 -0.0026 0.0162 -0.00278 0.01782 C -0.0033 0.02245 -0.00347 0.02708 -0.00382 0.03194 C -0.0033 0.03935 -0.00364 0.04629 -0.00191 0.05347 C -0.00139 0.05555 -0.00087 0.05787 4.16667E-6 0.05972 C 0.0007 0.06111 0.0019 0.06157 0.00295 0.06227 C 0.00347 0.06412 0.00468 0.06551 0.00485 0.06736 C 0.00538 0.09143 0.0059 0.08819 0.00295 0.10046 C 0.00261 0.10671 0.00243 0.11319 0.0019 0.11944 C 0.0019 0.12083 0.00122 0.12199 0.00103 0.12338 C 0.00052 0.12546 0.00052 0.12754 4.16667E-6 0.12963 C -0.00052 0.13217 -0.00139 0.13472 -0.00191 0.13727 C -0.00208 0.13889 -0.00313 0.14444 -0.00382 0.14606 C -0.00435 0.14745 -0.00503 0.14861 -0.00573 0.15 C -0.00955 0.14907 -0.01372 0.15 -0.01702 0.14745 C -0.01892 0.14606 -0.01806 0.14213 -0.01892 0.13981 C -0.02258 0.13125 -0.0224 0.13518 -0.0276 0.12963 C -0.03177 0.12523 -0.03125 0.12338 -0.03524 0.12083 C -0.03612 0.12014 -0.03715 0.1199 -0.03802 0.11944 C -0.03907 0.11782 -0.0401 0.1162 -0.04097 0.11435 C -0.04149 0.11319 -0.04132 0.1118 -0.04184 0.11065 C -0.04514 0.10301 -0.04375 0.10787 -0.0467 0.10301 C -0.04739 0.10185 -0.04774 0.10023 -0.04861 0.09907 C -0.0493 0.09815 -0.05052 0.09768 -0.05139 0.09653 C -0.05208 0.09583 -0.0526 0.0949 -0.0533 0.09398 C -0.054 0.0919 -0.05417 0.08958 -0.05522 0.08773 C -0.0559 0.08657 -0.05712 0.08611 -0.058 0.08518 C -0.06128 0.08125 -0.06215 0.0787 -0.06562 0.07639 C -0.06702 0.07546 -0.07118 0.07407 -0.07239 0.07384 C -0.07327 0.07291 -0.07413 0.07199 -0.07517 0.07129 C -0.07813 0.06921 -0.083 0.06921 -0.08559 0.06875 C -0.1026 0.06944 -0.10817 0.06666 -0.11997 0.07129 C -0.12102 0.07153 -0.12188 0.07199 -0.12275 0.07245 C -0.12414 0.07384 -0.12553 0.07477 -0.12657 0.07639 C -0.12813 0.0787 -0.13039 0.08403 -0.13039 0.08403 C -0.13143 0.08773 -0.13265 0.0912 -0.13039 0.09537 C -0.1297 0.09676 -0.12796 0.09629 -0.12657 0.09653 C -0.1257 0.09745 -0.12484 0.09861 -0.12379 0.09907 C -0.12258 0.09977 -0.12119 0.1 -0.11997 0.10046 C -0.11893 0.10092 -0.11806 0.10139 -0.11702 0.10162 C -0.11685 0.10301 -0.11668 0.1044 -0.11615 0.10555 C -0.11494 0.10833 -0.11095 0.11065 -0.10956 0.1118 C -0.10852 0.11273 -0.10765 0.11389 -0.10661 0.11435 C -0.10487 0.11551 -0.1026 0.11551 -0.10087 0.1169 C -0.0941 0.12315 -0.09687 0.1199 -0.09237 0.12592 C -0.09202 0.12708 -0.09115 0.12847 -0.09132 0.12963 C -0.09184 0.13148 -0.09323 0.1324 -0.09427 0.13356 C -0.09739 0.13703 -0.09635 0.13518 -0.1 0.13727 C -0.10122 0.13796 -0.1026 0.13889 -0.10383 0.13981 C -0.1047 0.14051 -0.10556 0.14166 -0.10661 0.14236 C -0.10852 0.14352 -0.11043 0.14398 -0.11234 0.1449 C -0.11546 0.14629 -0.11546 0.14629 -0.11893 0.14745 C -0.12067 0.14791 -0.12223 0.14861 -0.12379 0.14861 C -0.13004 0.1493 -0.13647 0.14953 -0.14289 0.15 C -0.14411 0.15046 -0.14532 0.15115 -0.14671 0.15115 C -0.15661 0.15278 -0.15695 0.15162 -0.16477 0.1537 C -0.16737 0.15463 -0.1724 0.15625 -0.1724 0.15625 C -0.17362 0.15717 -0.17484 0.1581 -0.17622 0.15879 C -0.17744 0.15949 -0.17883 0.15949 -0.18004 0.16018 C -0.18109 0.16065 -0.18178 0.16203 -0.18282 0.16273 C -0.18369 0.16319 -0.18473 0.16342 -0.1856 0.16389 C -0.18699 0.16481 -0.1882 0.16574 -0.18942 0.16643 C -0.19011 0.16782 -0.19063 0.16921 -0.19133 0.17037 C -0.19359 0.17315 -0.19515 0.17315 -0.1981 0.17407 C -0.19897 0.175 -0.19984 0.17615 -0.20088 0.17662 C -0.20209 0.17731 -0.20348 0.17754 -0.2047 0.17801 C -0.20574 0.17824 -0.20661 0.1787 -0.20765 0.17916 C -0.20886 0.18055 -0.21008 0.18194 -0.21147 0.1831 C -0.21234 0.18379 -0.21338 0.18379 -0.21425 0.18426 C -0.21581 0.18518 -0.21754 0.18588 -0.21893 0.1868 C -0.21997 0.1875 -0.22084 0.18889 -0.22188 0.18935 C -0.22397 0.19028 -0.2264 0.19028 -0.22848 0.19074 C -0.23004 0.19143 -0.23161 0.19236 -0.23334 0.19328 C -0.23664 0.19467 -0.24029 0.19583 -0.24376 0.19699 C -0.25261 0.19653 -0.26164 0.19653 -0.2705 0.19583 C -0.27414 0.19537 -0.27588 0.19421 -0.279 0.1919 C -0.28004 0.1912 -0.28091 0.19004 -0.28195 0.18935 C -0.28282 0.18865 -0.28386 0.18865 -0.28473 0.18819 C -0.28595 0.18727 -0.28716 0.18634 -0.28855 0.18565 C -0.29202 0.18356 -0.29306 0.1831 -0.29619 0.18171 C -0.29706 0.18078 -0.2981 0.18009 -0.29897 0.17916 C -0.30192 0.17615 -0.29984 0.17662 -0.30383 0.17407 C -0.3047 0.17361 -0.30574 0.17338 -0.30661 0.17291 C -0.30765 0.17153 -0.30817 0.16967 -0.30956 0.16898 C -0.31164 0.16782 -0.3139 0.16828 -0.31615 0.16782 C -0.3172 0.16759 -0.31806 0.16666 -0.31893 0.16643 C -0.33143 0.16574 -0.34376 0.16574 -0.35609 0.16528 C -0.36581 0.16319 -0.36494 0.16273 -0.379 0.16528 C -0.38039 0.16551 -0.38161 0.1669 -0.38282 0.16782 C -0.38681 0.17291 -0.3823 0.16805 -0.38942 0.17153 C -0.39063 0.17222 -0.39133 0.17338 -0.39237 0.17407 C -0.39324 0.17477 -0.39428 0.175 -0.39515 0.17546 C -0.39619 0.17662 -0.39688 0.17847 -0.3981 0.17916 C -0.40036 0.18055 -0.40574 0.18171 -0.40574 0.18171 C -0.40661 0.18264 -0.40747 0.18356 -0.40852 0.18426 C -0.41511 0.18865 -0.40678 0.18009 -0.41702 0.18935 C -0.41824 0.19028 -0.41876 0.19236 -0.41997 0.19328 C -0.42102 0.19398 -0.42258 0.19398 -0.42379 0.19444 C -0.4257 0.19514 -0.42779 0.1956 -0.42952 0.19699 C -0.43109 0.19815 -0.43265 0.19953 -0.43421 0.20069 C -0.4356 0.20208 -0.43664 0.20347 -0.43803 0.20463 C -0.4389 0.20532 -0.43994 0.20532 -0.44098 0.20578 C -0.44359 0.2074 -0.44584 0.20972 -0.44862 0.21088 C -0.45261 0.21273 -0.45209 0.21227 -0.45713 0.21597 C -0.46112 0.21898 -0.45921 0.21828 -0.46286 0.22245 C -0.46407 0.22384 -0.46546 0.22477 -0.46668 0.22615 C -0.46859 0.22824 -0.47032 0.23055 -0.4724 0.23264 C -0.47761 0.23819 -0.47449 0.23472 -0.479 0.23889 C -0.47918 0.23912 -0.48473 0.24467 -0.4856 0.24537 C -0.48681 0.24583 -0.4955 0.24768 -0.49619 0.24791 C -0.49897 0.24745 -0.50209 0.24815 -0.5047 0.24653 C -0.50834 0.24444 -0.50921 0.23981 -0.51147 0.23634 C -0.51199 0.23541 -0.51268 0.23472 -0.51338 0.23379 C -0.51355 0.23217 -0.5139 0.23032 -0.51425 0.2287 C -0.51459 0.22754 -0.51511 0.22639 -0.51511 0.225 C -0.51511 0.22106 -0.51477 0.21736 -0.51425 0.21342 C -0.51407 0.21227 -0.51372 0.21088 -0.51338 0.20972 C -0.50504 0.18935 -0.51164 0.20023 -0.5047 0.19583 C -0.50365 0.19514 -0.50296 0.19375 -0.50192 0.19328 C -0.50036 0.19213 -0.49862 0.19166 -0.49706 0.19074 C -0.49341 0.18819 -0.49168 0.18611 -0.48855 0.1831 C -0.48751 0.18055 -0.48716 0.17754 -0.4856 0.17546 C -0.48421 0.17315 -0.48004 0.17037 -0.48004 0.17037 C -0.47813 0.16273 -0.48022 0.17014 -0.47622 0.16134 C -0.47362 0.15602 -0.47466 0.15602 -0.4724 0.15 C -0.47154 0.14768 -0.4705 0.14583 -0.46945 0.14375 C -0.46702 0.13009 -0.47102 0.14653 -0.46477 0.13611 C -0.46303 0.1331 -0.46216 0.12916 -0.46095 0.12592 C -0.46025 0.12407 -0.45973 0.12245 -0.45904 0.12083 C -0.45834 0.11944 -0.45765 0.11828 -0.45713 0.1169 C -0.45661 0.11574 -0.45678 0.11435 -0.45609 0.11319 C -0.45348 0.10787 -0.44879 0.10671 -0.4448 0.10416 C -0.44272 0.10301 -0.44098 0.10139 -0.43907 0.10046 C -0.43751 0.09977 -0.43577 0.09977 -0.43421 0.09907 C -0.41702 0.09398 -0.43421 0.09699 -0.40192 0.09537 C -0.3955 0.09259 -0.40331 0.09583 -0.39237 0.09282 C -0.39133 0.09259 -0.39046 0.0919 -0.38942 0.09166 C -0.38768 0.09097 -0.3856 0.09074 -0.38369 0.09028 C -0.38056 0.08819 -0.37727 0.08657 -0.37431 0.08403 C -0.37327 0.0831 -0.3724 0.08194 -0.37136 0.08148 C -0.37015 0.08078 -0.36893 0.08055 -0.36754 0.08009 C -0.36251 0.07569 -0.36668 0.07986 -0.36181 0.07245 C -0.36095 0.07106 -0.3599 0.07014 -0.35904 0.06875 C -0.35782 0.0669 -0.35435 0.06018 -0.35227 0.05856 C -0.35157 0.05787 -0.35036 0.05787 -0.34949 0.05717 C -0.3481 0.05648 -0.34688 0.05555 -0.34567 0.05463 C -0.34497 0.05393 -0.34463 0.05278 -0.34376 0.05208 C -0.34289 0.05139 -0.34185 0.05092 -0.34098 0.05092 C -0.32883 0.05092 -0.31685 0.05185 -0.3047 0.05208 C -0.29428 0.05185 -0.28369 0.05162 -0.27327 0.05092 C -0.27084 0.05069 -0.26772 0.04884 -0.26563 0.04699 C -0.26372 0.0456 -0.26164 0.04421 -0.2599 0.04213 C -0.25904 0.04074 -0.25817 0.03935 -0.25713 0.03819 C -0.25279 0.03403 -0.25418 0.03773 -0.2514 0.0331 C -0.24949 0.03009 -0.24827 0.02615 -0.24671 0.02291 C -0.24619 0.02199 -0.24532 0.02129 -0.2448 0.02037 C -0.24289 0.01273 -0.24497 0.01967 -0.23907 0.01018 C -0.22709 -0.00857 -0.23786 0.00625 -0.23039 -0.00371 C -0.22813 -0.01273 -0.23143 -0.00093 -0.2257 -0.01389 C -0.22032 -0.02593 -0.22727 -0.01551 -0.22084 -0.02408 C -0.22067 -0.02732 -0.22067 -0.03102 -0.21997 -0.03426 C -0.21963 -0.03565 -0.21859 -0.03658 -0.21806 -0.03797 C -0.21754 -0.03959 -0.21754 -0.04144 -0.21702 -0.04306 C -0.2165 -0.04537 -0.21563 -0.04722 -0.21529 -0.04954 C -0.21425 -0.05347 -0.21442 -0.05695 -0.21338 -0.06088 C -0.21286 -0.06273 -0.21199 -0.06412 -0.21147 -0.06597 C -0.21008 -0.07084 -0.20904 -0.07778 -0.20661 -0.08241 C -0.20609 -0.08357 -0.20522 -0.08403 -0.2047 -0.08496 C -0.204 -0.08611 -0.20365 -0.08773 -0.20279 -0.08889 C -0.20209 -0.08982 -0.20088 -0.09051 -0.20001 -0.09144 C -0.19324 -0.09861 -0.204 -0.08866 -0.19515 -0.09653 C -0.19463 -0.09769 -0.19411 -0.09931 -0.19324 -0.10023 C -0.19272 -0.10093 -0.18681 -0.10278 -0.18664 -0.10278 C -0.18525 -0.10463 -0.18386 -0.10695 -0.18195 -0.10787 C -0.18039 -0.10857 -0.17865 -0.10857 -0.17709 -0.10926 C -0.17518 -0.10996 -0.17136 -0.11158 -0.17136 -0.11158 C -0.1672 -0.11135 -0.16303 -0.11135 -0.15904 -0.11042 C -0.158 -0.11019 -0.15487 -0.10672 -0.15418 -0.10533 C -0.15348 -0.10371 -0.15331 -0.10162 -0.15227 -0.10023 C -0.15157 -0.09908 -0.15036 -0.09861 -0.14949 -0.09769 C -0.14827 -0.09514 -0.14636 -0.09306 -0.14567 -0.09005 C -0.1448 -0.08681 -0.14445 -0.08426 -0.14289 -0.08125 C -0.14237 -0.0801 -0.1415 -0.07963 -0.14098 -0.07871 C -0.14029 -0.07755 -0.13977 -0.07593 -0.13907 -0.07477 C -0.13716 -0.07222 -0.13525 -0.06968 -0.13334 -0.06713 C -0.13265 -0.06644 -0.13213 -0.06528 -0.13143 -0.06459 C -0.13039 -0.06389 -0.12935 -0.0632 -0.12848 -0.06204 C -0.12379 -0.05695 -0.12779 -0.05926 -0.12275 -0.05718 C -0.12154 -0.05579 -0.1205 -0.05417 -0.11893 -0.05324 C -0.11668 -0.05185 -0.1139 -0.05162 -0.11147 -0.0507 C -0.10765 -0.04954 -0.10695 -0.04908 -0.10278 -0.04815 L -0.09132 -0.0456 C -0.07864 -0.04005 -0.09427 -0.04653 -0.05903 -0.04306 C -0.02951 -0.04028 -0.06007 -0.04051 -0.04566 -0.04051 L 4.16667E-6 -1.85185E-6 Z" pathEditMode="relative" ptsTypes="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1.11111E-6 0.00023 C -0.00261 -0.00232 -0.00521 -0.00394 -0.00764 -0.00648 C -0.00851 -0.00741 -0.00886 -0.00903 -0.00955 -0.01019 C -0.01076 -0.01204 -0.01215 -0.01366 -0.01337 -0.01528 C -0.01372 -0.01667 -0.01372 -0.01806 -0.01424 -0.01922 C -0.01493 -0.02037 -0.01632 -0.02084 -0.01719 -0.02176 C -0.01788 -0.02246 -0.0184 -0.02338 -0.0191 -0.02431 C -0.01945 -0.02547 -0.01962 -0.02685 -0.01997 -0.02801 C -0.02118 -0.03172 -0.02222 -0.03473 -0.02483 -0.03704 C -0.0257 -0.03773 -0.02674 -0.03773 -0.02761 -0.0382 C -0.03229 -0.04445 -0.0283 -0.04051 -0.03524 -0.04329 C -0.04844 -0.04861 -0.02726 -0.04468 -0.05434 -0.04723 C -0.06545 -0.04676 -0.07656 -0.04653 -0.08767 -0.04584 C -0.08889 -0.04584 -0.09011 -0.04491 -0.09149 -0.04468 C -0.09427 -0.04398 -0.09722 -0.04375 -0.1 -0.04329 C -0.11076 -0.03843 -0.10434 -0.04098 -0.12865 -0.04468 C -0.13125 -0.04491 -0.13368 -0.04653 -0.13629 -0.04723 L -0.14288 -0.04838 C -0.15156 -0.05301 -0.14358 -0.04931 -0.1533 -0.05209 C -0.15504 -0.05278 -0.16007 -0.05556 -0.16094 -0.05602 C -0.16233 -0.05857 -0.16285 -0.06204 -0.16476 -0.06366 C -0.16771 -0.06621 -0.16806 -0.06667 -0.17153 -0.06875 C -0.1724 -0.06922 -0.17344 -0.06945 -0.17431 -0.06991 C -0.17587 -0.07084 -0.17743 -0.07176 -0.17917 -0.07246 C -0.18177 -0.07385 -0.18281 -0.07408 -0.18576 -0.075 C -0.18698 -0.07593 -0.18837 -0.07662 -0.18958 -0.07755 C -0.19063 -0.07848 -0.19132 -0.0794 -0.19236 -0.0801 C -0.19392 -0.08102 -0.20174 -0.08496 -0.20295 -0.08519 L -0.20955 -0.08658 C -0.21979 -0.09098 -0.21337 -0.08866 -0.23629 -0.08658 C -0.23733 -0.08635 -0.2382 -0.08565 -0.23906 -0.08519 C -0.24063 -0.08473 -0.24236 -0.08449 -0.24392 -0.08403 C -0.24549 -0.08264 -0.24705 -0.08125 -0.24861 -0.0801 C -0.24948 -0.07963 -0.25052 -0.0794 -0.25156 -0.07894 C -0.25833 -0.07431 -0.24983 -0.07824 -0.25816 -0.07385 C -0.26007 -0.07269 -0.26389 -0.0713 -0.26389 -0.07107 C -0.26476 -0.07037 -0.2658 -0.06968 -0.26667 -0.06875 C -0.26962 -0.06574 -0.27222 -0.0625 -0.27535 -0.05973 C -0.27622 -0.05903 -0.27708 -0.05787 -0.27813 -0.05718 C -0.27934 -0.05648 -0.28073 -0.05648 -0.28195 -0.05602 C -0.28316 -0.0551 -0.28455 -0.0544 -0.28576 -0.05348 C -0.28681 -0.05278 -0.2875 -0.05139 -0.28872 -0.05093 C -0.29028 -0.05023 -0.30313 -0.04861 -0.30382 -0.04838 C -0.30764 -0.04769 -0.31163 -0.04746 -0.31528 -0.04584 C -0.31632 -0.04537 -0.31719 -0.04491 -0.31823 -0.04468 C -0.32101 -0.04398 -0.32396 -0.04375 -0.32674 -0.04329 C -0.33629 -0.04005 -0.33177 -0.04144 -0.34011 -0.03959 C -0.35156 -0.02917 -0.3349 -0.04352 -0.34583 -0.03565 C -0.35695 -0.02755 -0.34913 -0.03033 -0.3592 -0.02801 C -0.36528 -0.03473 -0.36476 -0.03172 -0.36476 -0.04468 C -0.36476 -0.05602 -0.36458 -0.0676 -0.36389 -0.07894 C -0.36372 -0.08148 -0.36302 -0.08426 -0.36198 -0.08658 C -0.36129 -0.08773 -0.36094 -0.08935 -0.36007 -0.09028 C -0.35695 -0.09398 -0.35399 -0.0956 -0.35052 -0.09792 C -0.34653 -0.10602 -0.35122 -0.09792 -0.34479 -0.1044 C -0.3434 -0.10579 -0.34254 -0.10787 -0.34097 -0.10926 C -0.34028 -0.11019 -0.33906 -0.11019 -0.3382 -0.11065 C -0.32674 -0.11713 -0.34601 -0.10787 -0.32587 -0.1169 C -0.32483 -0.11783 -0.32379 -0.11852 -0.32292 -0.11945 C -0.32222 -0.12037 -0.32188 -0.12153 -0.32101 -0.12199 C -0.32014 -0.12269 -0.3191 -0.12292 -0.31823 -0.12338 C -0.31719 -0.12408 -0.31632 -0.12523 -0.31528 -0.12593 C -0.31441 -0.12639 -0.31337 -0.12685 -0.3125 -0.12709 C -0.31094 -0.12778 -0.30729 -0.12871 -0.30573 -0.12963 C -0.30365 -0.13102 -0.29948 -0.13588 -0.29809 -0.13727 C -0.29722 -0.1382 -0.29636 -0.13935 -0.29531 -0.13982 C -0.29254 -0.14144 -0.28576 -0.1419 -0.28386 -0.14236 C -0.28229 -0.14283 -0.28073 -0.14306 -0.27917 -0.14375 C -0.27691 -0.14445 -0.27483 -0.14607 -0.2724 -0.1463 C -0.25886 -0.14769 -0.23142 -0.14885 -0.23142 -0.14861 C -0.22865 -0.14908 -0.2257 -0.14931 -0.22292 -0.15 C -0.21215 -0.15301 -0.22274 -0.15139 -0.21528 -0.1551 C -0.21372 -0.15579 -0.21215 -0.15579 -0.21059 -0.15648 C -0.20955 -0.15672 -0.20868 -0.15718 -0.20764 -0.15764 C -0.20156 -0.16574 -0.20851 -0.15787 -0.2 -0.16273 C -0.19931 -0.1632 -0.19896 -0.16459 -0.19809 -0.16528 C -0.1967 -0.16644 -0.19497 -0.16713 -0.1934 -0.16783 C -0.18472 -0.17199 -0.18698 -0.17107 -0.18004 -0.17292 C -0.17847 -0.17408 -0.17691 -0.1757 -0.17535 -0.17662 C -0.17431 -0.17732 -0.17326 -0.17732 -0.1724 -0.17801 C -0.17136 -0.17871 -0.17066 -0.17986 -0.16962 -0.18056 C -0.1684 -0.18125 -0.16701 -0.18148 -0.1658 -0.18172 C -0.16163 -0.18264 -0.15747 -0.18334 -0.1533 -0.18426 C -0.15174 -0.18473 -0.15017 -0.18519 -0.14861 -0.18565 C -0.13438 -0.18866 -0.14844 -0.18519 -0.13715 -0.1882 C -0.13594 -0.18889 -0.13472 -0.18982 -0.13333 -0.19074 C -0.13142 -0.19167 -0.12865 -0.1926 -0.12674 -0.19329 C -0.12379 -0.19584 -0.12344 -0.1963 -0.11997 -0.19838 C -0.1191 -0.19885 -0.11806 -0.19908 -0.11719 -0.19954 C -0.11042 -0.20556 -0.11875 -0.19792 -0.11059 -0.20602 C -0.10955 -0.20672 -0.10868 -0.20764 -0.10764 -0.20857 C -0.10695 -0.20973 -0.10642 -0.21111 -0.10573 -0.21227 C -0.10313 -0.21644 -0.10278 -0.21505 -0.10104 -0.21991 C -0.10017 -0.22199 -0.1 -0.22431 -0.09913 -0.22616 C -0.09774 -0.22871 -0.09427 -0.23264 -0.09427 -0.23241 C -0.09375 -0.23519 -0.09358 -0.23797 -0.09236 -0.24028 L -0.08854 -0.24792 C -0.08802 -0.24908 -0.08698 -0.25023 -0.08663 -0.25162 C -0.08646 -0.25301 -0.08611 -0.25417 -0.08576 -0.25556 C -0.08438 -0.25926 -0.08229 -0.26111 -0.08004 -0.26435 C -0.07969 -0.26621 -0.07899 -0.27223 -0.07813 -0.27454 C -0.07708 -0.27709 -0.07552 -0.27963 -0.07431 -0.28218 C -0.0724 -0.28588 -0.07222 -0.28681 -0.06962 -0.28982 C -0.06875 -0.29074 -0.06754 -0.29144 -0.06667 -0.29236 C -0.06545 -0.29352 -0.06424 -0.29514 -0.06285 -0.29607 C -0.06111 -0.29723 -0.05903 -0.29769 -0.05712 -0.29861 C -0.05521 -0.29977 -0.05347 -0.30139 -0.05139 -0.30255 C -0.04896 -0.30371 -0.04288 -0.30463 -0.04097 -0.3051 C -0.03264 -0.30949 -0.03715 -0.30787 -0.02379 -0.3088 L 0.01337 -0.31135 C 0.02569 -0.3132 0.02378 -0.31343 0.03993 -0.31135 C 0.05729 -0.30903 0.04444 -0.30996 0.05625 -0.30625 C 0.05833 -0.30556 0.06059 -0.30556 0.06285 -0.3051 C 0.0658 -0.30417 0.06858 -0.30348 0.07135 -0.30255 C 0.07517 -0.30116 0.08281 -0.29861 0.08281 -0.29838 C 0.0842 -0.29746 0.08524 -0.29584 0.08663 -0.29491 C 0.0875 -0.29422 0.08889 -0.29468 0.08958 -0.29352 C 0.09062 -0.2919 0.09062 -0.28935 0.09149 -0.28727 C 0.09201 -0.28588 0.09271 -0.28473 0.0934 -0.28334 C 0.09358 -0.27824 0.09375 -0.27315 0.09427 -0.26806 C 0.09601 -0.25255 0.09496 -0.26273 0.09809 -0.25417 C 0.09878 -0.25209 0.0993 -0.25 0.1 -0.24792 C 0.10052 -0.24607 0.10121 -0.24445 0.10191 -0.24283 C 0.10156 -0.22709 0.10174 -0.21135 0.10104 -0.19584 C 0.10087 -0.19375 0.0993 -0.1926 0.09913 -0.19074 C 0.09844 -0.18704 0.09878 -0.18287 0.09809 -0.17917 C 0.09774 -0.17732 0.0967 -0.17593 0.09618 -0.17408 C 0.09549 -0.17199 0.09479 -0.16991 0.09427 -0.16783 C 0.09323 -0.16389 0.09305 -0.16042 0.09236 -0.15648 C 0.09149 -0.15162 0.09114 -0.15255 0.08958 -0.14746 C 0.08906 -0.1463 0.08889 -0.14491 0.08854 -0.14375 C 0.08785 -0.13982 0.08733 -0.13611 0.08663 -0.13218 C 0.08646 -0.13056 0.08594 -0.12894 0.08576 -0.12709 C 0.08507 -0.12338 0.08437 -0.11945 0.08385 -0.11574 C 0.08437 -0.10764 0.08351 -0.09908 0.08576 -0.09167 C 0.08698 -0.08727 0.09566 -0.07361 0.1 -0.06875 C 0.10087 -0.0676 0.10174 -0.06644 0.10278 -0.06621 C 0.10781 -0.06505 0.11302 -0.06528 0.11805 -0.06482 C 0.11996 -0.06412 0.12205 -0.06366 0.12378 -0.06227 C 0.13246 -0.05672 0.12899 -0.05949 0.13437 -0.05463 C 0.13489 -0.05348 0.13576 -0.05232 0.13628 -0.05093 C 0.1368 -0.04885 0.1368 -0.04676 0.13715 -0.04468 C 0.1375 -0.04283 0.13785 -0.04121 0.13819 -0.03959 C 0.13785 -0.03727 0.13802 -0.03496 0.13715 -0.0331 C 0.13628 -0.03102 0.13455 -0.02986 0.13333 -0.02801 C 0.13073 -0.02454 0.13073 -0.02408 0.1276 -0.02176 C 0.12639 -0.02084 0.125 -0.02037 0.12378 -0.01922 C 0.12274 -0.01806 0.12205 -0.01644 0.12101 -0.01528 C 0.12014 -0.01435 0.11805 -0.01273 0.11805 -0.0125 L 1.11111E-6 2.96296E-6 Z " pathEditMode="relative" rAng="0" ptsTypes="AAAAAAAAAAAAAAAAAAAAAAAAAAAAAAAAA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15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2.59259E-6 C -0.0026 -0.00255 -0.00538 -0.00486 -0.00764 -0.00764 C -0.00972 -0.00995 -0.01128 -0.01296 -0.01337 -0.01528 L -0.021 -0.02292 L -0.02482 -0.02662 C -0.02604 -0.02801 -0.02743 -0.0294 -0.02864 -0.03055 C -0.03212 -0.03356 -0.03316 -0.03403 -0.03628 -0.03935 C -0.0375 -0.04143 -0.03871 -0.04375 -0.0401 -0.0456 C -0.04097 -0.04676 -0.04201 -0.04722 -0.04288 -0.04815 C -0.04462 -0.04977 -0.04635 -0.05139 -0.04774 -0.05324 C -0.04982 -0.05625 -0.04982 -0.05972 -0.05243 -0.06227 C -0.05347 -0.06319 -0.05503 -0.06296 -0.05625 -0.06342 C -0.06041 -0.07153 -0.05521 -0.06342 -0.06389 -0.06852 C -0.0651 -0.06921 -0.06562 -0.07153 -0.06684 -0.07245 C -0.06823 -0.07338 -0.06996 -0.07315 -0.07153 -0.07361 C -0.07274 -0.07407 -0.07413 -0.0743 -0.07534 -0.075 C -0.0967 -0.08426 -0.06423 -0.0713 -0.08489 -0.0787 C -0.08559 -0.07893 -0.09271 -0.08241 -0.09444 -0.08241 C -0.11718 -0.0838 -0.1401 -0.08426 -0.16302 -0.08495 C -0.16666 -0.08565 -0.17639 -0.08611 -0.18021 -0.08889 C -0.18333 -0.0912 -0.18663 -0.09375 -0.18871 -0.09768 L -0.19635 -0.1118 C -0.19843 -0.12893 -0.19566 -0.1125 -0.19913 -0.12315 C -0.2 -0.12569 -0.20104 -0.13079 -0.20104 -0.13079 C -0.19878 -0.15463 -0.20191 -0.13148 -0.19826 -0.14606 C -0.19548 -0.15717 -0.19982 -0.14792 -0.19444 -0.15741 C -0.19409 -0.15949 -0.19409 -0.1618 -0.1934 -0.16389 C -0.19323 -0.16481 -0.18889 -0.17245 -0.18871 -0.17268 C -0.18767 -0.17384 -0.18628 -0.17454 -0.18489 -0.17523 C -0.17847 -0.1787 -0.18003 -0.17731 -0.17343 -0.17893 C -0.17222 -0.1794 -0.171 -0.17986 -0.16962 -0.18032 C -0.16805 -0.18079 -0.16649 -0.18102 -0.16493 -0.18148 C -0.15468 -0.18079 -0.14444 -0.18102 -0.13437 -0.17893 C -0.13107 -0.17847 -0.12812 -0.17546 -0.12482 -0.17384 C -0.12239 -0.17292 -0.11979 -0.17245 -0.11718 -0.1713 C -0.11441 -0.17037 -0.11163 -0.16852 -0.10868 -0.16759 C -0.10555 -0.16667 -0.10225 -0.1669 -0.09913 -0.1662 C -0.09479 -0.16551 -0.08576 -0.16389 -0.08576 -0.16389 C -0.08073 -0.16505 -0.07552 -0.16551 -0.07066 -0.16759 C -0.06857 -0.16852 -0.06753 -0.1713 -0.0658 -0.17268 C -0.06441 -0.17384 -0.06267 -0.1743 -0.06111 -0.17523 C -0.05278 -0.19005 -0.06423 -0.17014 -0.05434 -0.18542 C -0.05278 -0.18796 -0.05173 -0.19143 -0.05052 -0.19421 C -0.04635 -0.22245 -0.04618 -0.21875 -0.04965 -0.26528 C -0.04982 -0.26805 -0.05208 -0.26967 -0.05347 -0.27176 C -0.05399 -0.27268 -0.05451 -0.27361 -0.05538 -0.2743 C -0.05781 -0.27616 -0.06041 -0.27755 -0.06302 -0.2794 C -0.06423 -0.28009 -0.06562 -0.28079 -0.06684 -0.28194 C -0.0684 -0.2831 -0.06996 -0.28449 -0.07153 -0.28565 C -0.075 -0.28819 -0.07934 -0.29051 -0.08298 -0.29213 C -0.08576 -0.29305 -0.08871 -0.29375 -0.09149 -0.29444 C -0.11666 -0.29421 -0.14166 -0.29444 -0.16684 -0.29329 C -0.16823 -0.29329 -0.16944 -0.29167 -0.17066 -0.29074 C -0.17743 -0.28565 -0.17309 -0.28796 -0.1783 -0.28565 C -0.18125 -0.2831 -0.18142 -0.2831 -0.18403 -0.2794 C -0.18489 -0.27778 -0.18576 -0.27569 -0.1868 -0.2743 C -0.18767 -0.27315 -0.18871 -0.27268 -0.18958 -0.27176 C -0.19132 -0.27014 -0.19288 -0.26829 -0.19444 -0.26667 C -0.19791 -0.26319 -0.19826 -0.26412 -0.20208 -0.25903 C -0.20434 -0.25602 -0.20399 -0.2537 -0.2059 -0.25023 C -0.20659 -0.24861 -0.20781 -0.24768 -0.20868 -0.2463 C -0.21007 -0.24398 -0.21128 -0.2412 -0.2125 -0.23866 C -0.21545 -0.22268 -0.21093 -0.24282 -0.21632 -0.23102 C -0.21736 -0.2287 -0.21736 -0.22592 -0.21823 -0.22338 C -0.21892 -0.2213 -0.22014 -0.21921 -0.22118 -0.21713 C -0.22239 -0.21389 -0.22482 -0.20694 -0.22482 -0.20694 C -0.22587 -0.20023 -0.22604 -0.19884 -0.22778 -0.19167 C -0.2283 -0.18958 -0.22864 -0.18727 -0.22968 -0.18542 C -0.2309 -0.18287 -0.23298 -0.18148 -0.23437 -0.17893 C -0.23628 -0.17592 -0.23732 -0.17199 -0.23923 -0.16875 C -0.24045 -0.16667 -0.24236 -0.16551 -0.24392 -0.16389 C -0.25104 -0.15532 -0.24427 -0.16157 -0.2526 -0.15486 C -0.2559 -0.14792 -0.25243 -0.15347 -0.2592 -0.14861 C -0.26354 -0.14537 -0.26441 -0.14305 -0.26875 -0.14097 C -0.27448 -0.13819 -0.27621 -0.13819 -0.28212 -0.13704 L -0.33159 -0.13958 C -0.33472 -0.13981 -0.33802 -0.14005 -0.34114 -0.14097 C -0.34479 -0.14213 -0.34809 -0.14421 -0.35156 -0.14606 C -0.36076 -0.15509 -0.35538 -0.15162 -0.37639 -0.14722 C -0.37778 -0.14699 -0.37882 -0.14514 -0.38021 -0.14467 C -0.38489 -0.14352 -0.38975 -0.14305 -0.39444 -0.14213 C -0.40312 -0.13796 -0.4118 -0.13426 -0.42014 -0.1294 C -0.44253 -0.1169 -0.41128 -0.13125 -0.42691 -0.1243 C -0.43837 -0.11204 -0.43246 -0.11551 -0.44409 -0.1118 C -0.44687 -0.10949 -0.44965 -0.10741 -0.4526 -0.10532 C -0.45538 -0.10347 -0.4585 -0.10231 -0.46111 -0.10023 C -0.46458 -0.09768 -0.47066 -0.09143 -0.47066 -0.09143 C -0.47205 -0.08866 -0.47378 -0.08565 -0.47448 -0.08241 C -0.47569 -0.07755 -0.47552 -0.07199 -0.47743 -0.06736 C -0.48125 -0.05671 -0.47934 -0.06227 -0.48316 -0.05069 C -0.4842 -0.03958 -0.48507 -0.03472 -0.48507 -0.02153 C -0.48507 -0.01389 -0.48576 -0.00602 -0.48403 0.00139 C -0.4835 0.00324 -0.4809 0.00185 -0.47934 0.00255 C -0.47639 0.0037 -0.47066 0.00648 -0.47066 0.00648 C -0.46284 0.00301 -0.47343 0.00741 -0.45642 0.00139 C -0.44965 -0.00116 -0.44496 -0.00347 -0.43837 -0.00625 C -0.42691 -0.01852 -0.44097 -0.00231 -0.42882 -0.02153 C -0.42725 -0.02407 -0.42482 -0.02569 -0.42309 -0.02801 C -0.421 -0.03032 -0.41962 -0.03333 -0.41736 -0.03565 C -0.4151 -0.03773 -0.41198 -0.03819 -0.40972 -0.04051 C -0.40625 -0.04421 -0.40399 -0.05023 -0.40017 -0.05324 C -0.39635 -0.05625 -0.39253 -0.05903 -0.38871 -0.06227 C -0.38698 -0.06366 -0.38576 -0.06597 -0.38403 -0.06736 C -0.37864 -0.07106 -0.37343 -0.07268 -0.36788 -0.075 C -0.36614 -0.07616 -0.36458 -0.07731 -0.36302 -0.0787 C -0.36232 -0.0794 -0.36198 -0.08079 -0.36111 -0.08125 C -0.35798 -0.08264 -0.35468 -0.08264 -0.35156 -0.0838 C -0.34843 -0.08495 -0.34531 -0.08634 -0.34201 -0.0875 C -0.33958 -0.08842 -0.33698 -0.08912 -0.33455 -0.09005 C -0.33038 -0.09167 -0.32639 -0.09398 -0.32205 -0.09514 C -0.31857 -0.09606 -0.3151 -0.09606 -0.31163 -0.09653 C -0.30659 -0.0956 -0.30139 -0.0956 -0.29635 -0.09398 C -0.29479 -0.09352 -0.29392 -0.0912 -0.29253 -0.09005 C -0.28698 -0.08565 -0.28715 -0.0875 -0.28212 -0.08241 C -0.28003 -0.08055 -0.2783 -0.07824 -0.27639 -0.07616 C -0.27396 -0.07361 -0.27205 -0.07292 -0.26962 -0.06991 C -0.26892 -0.06875 -0.26857 -0.06713 -0.26771 -0.06597 C -0.26475 -0.06157 -0.26146 -0.05764 -0.25833 -0.05324 C -0.2559 -0.05023 -0.25208 -0.04421 -0.24878 -0.0419 C -0.24705 -0.04051 -0.23593 -0.03472 -0.23437 -0.03426 C -0.23159 -0.03333 -0.22864 -0.0338 -0.22587 -0.0331 C -0.19253 -0.02477 -0.2158 -0.02755 -0.18871 -0.02546 C -0.18021 -0.02662 -0.17153 -0.02708 -0.16302 -0.02917 C -0.16059 -0.02986 -0.1585 -0.03194 -0.15625 -0.0331 C -0.15347 -0.03449 -0.15069 -0.03588 -0.14774 -0.0368 C -0.14462 -0.03796 -0.14132 -0.03796 -0.13819 -0.03935 C -0.12916 -0.04352 -0.12066 -0.0493 -0.11163 -0.05324 C -0.11059 -0.0537 -0.10955 -0.05393 -0.10868 -0.05463 C -0.10677 -0.05579 -0.10486 -0.05694 -0.10295 -0.05833 C -0.10104 -0.05972 -0.0967 -0.06366 -0.09444 -0.06481 C -0.09184 -0.06574 -0.08923 -0.0662 -0.0868 -0.06736 C -0.08385 -0.06852 -0.08107 -0.06991 -0.07812 -0.07106 C -0.07309 -0.06829 -0.06875 -0.06736 -0.06493 -0.06227 C -0.06337 -0.06018 -0.0625 -0.05787 -0.06111 -0.05579 C -0.06024 -0.05486 -0.0592 -0.05417 -0.05816 -0.05324 C -0.05399 -0.0493 -0.05503 -0.05023 -0.05156 -0.0456 C -0.05121 -0.04444 -0.05087 -0.04305 -0.05052 -0.0419 C -0.04965 -0.03842 -0.04861 -0.03518 -0.04774 -0.03171 C -0.04687 -0.02847 -0.04843 -0.02245 -0.04583 -0.02153 C -0.04132 -0.02014 -0.04323 -0.02106 -0.0401 -0.01898 L 8.33333E-7 2.59259E-6 Z" pathEditMode="relative" ptsTypes="AAAAAAAAAAAAAAAAAAAAAAA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7.40741E-7 C -0.01406 -0.0132 -0.0019 0.00069 -0.0085 -0.0125 C -0.0125 -0.0206 -0.0118 -0.01505 -0.01614 -0.02153 C -0.0184 -0.02454 -0.01892 -0.03033 -0.02187 -0.03172 C -0.02534 -0.0331 -0.025 -0.03287 -0.02864 -0.03542 C -0.03524 -0.04051 -0.0309 -0.0382 -0.03611 -0.04051 C -0.04131 -0.04005 -0.04635 -0.04028 -0.05138 -0.03935 C -0.05277 -0.03889 -0.05399 -0.03773 -0.0552 -0.03681 C -0.05954 -0.03334 -0.05729 -0.03449 -0.06197 -0.02917 C -0.06284 -0.02824 -0.06388 -0.02755 -0.06475 -0.02662 C -0.0684 -0.01945 -0.06475 -0.02593 -0.07048 -0.01898 C -0.07361 -0.01528 -0.07465 -0.0125 -0.07812 -0.01019 C -0.07899 -0.00949 -0.08003 -0.00926 -0.0809 -0.0088 C -0.08923 -0.00926 -0.09756 -0.0088 -0.10572 -0.01019 C -0.10781 -0.01042 -0.10972 -0.01227 -0.11145 -0.01389 C -0.12447 -0.02477 -0.11666 -0.02084 -0.12378 -0.02408 C -0.12517 -0.02523 -0.12708 -0.02593 -0.1276 -0.02778 C -0.12881 -0.03148 -0.12795 -0.03542 -0.12864 -0.03935 C -0.12899 -0.0419 -0.12986 -0.04445 -0.13055 -0.04699 C -0.13055 -0.04746 -0.13142 -0.06505 -0.13246 -0.06852 C -0.13298 -0.07084 -0.13454 -0.07269 -0.13524 -0.07477 C -0.13906 -0.08634 -0.13472 -0.07917 -0.13993 -0.08634 C -0.14149 -0.09607 -0.13958 -0.08959 -0.14375 -0.09653 C -0.14461 -0.09769 -0.14479 -0.09931 -0.14565 -0.10023 C -0.1467 -0.10139 -0.15312 -0.10278 -0.15329 -0.10278 C -0.16527 -0.10648 -0.15659 -0.1044 -0.1677 -0.10648 C -0.17343 -0.10533 -0.17934 -0.10533 -0.18472 -0.10278 C -0.18802 -0.10139 -0.1934 -0.09514 -0.1934 -0.09514 C -0.19513 -0.08102 -0.19288 -0.09259 -0.19618 -0.0838 C -0.19774 -0.0794 -0.19635 -0.07917 -0.19913 -0.07477 C -0.20243 -0.06922 -0.20468 -0.06736 -0.20868 -0.06343 C -0.2092 -0.06042 -0.20989 -0.05741 -0.21041 -0.05463 C -0.21163 -0.04908 -0.21111 -0.04954 -0.21336 -0.04445 C -0.21458 -0.04167 -0.21718 -0.03681 -0.21718 -0.03681 C -0.21753 -0.03496 -0.21736 -0.0331 -0.21805 -0.03172 C -0.21961 -0.02871 -0.22187 -0.02662 -0.22378 -0.02408 C -0.22482 -0.02269 -0.22552 -0.02107 -0.22673 -0.02014 C -0.23263 -0.01551 -0.22986 -0.01759 -0.23524 -0.01389 C -0.23923 -0.00857 -0.23888 -0.00834 -0.24565 -0.00509 C -0.24756 -0.00417 -0.24947 -0.00417 -0.25138 -0.00371 C -0.25312 -0.00324 -0.25468 -0.00278 -0.25625 -0.00255 C -0.25746 -0.00162 -0.25868 -0.00047 -0.26006 7.40741E-7 C -0.26319 0.00139 -0.27256 0.00254 -0.2743 0.00254 C -0.29114 0.00324 -0.30798 0.00347 -0.32482 0.00393 C -0.32795 0.00463 -0.33125 0.00509 -0.33437 0.00648 C -0.33819 0.0081 -0.34166 0.01203 -0.34583 0.01273 C -0.35468 0.01458 -0.35034 0.01319 -0.35902 0.01666 C -0.36909 0.02453 -0.35798 0.01643 -0.37152 0.02291 C -0.39184 0.03264 -0.36336 0.0206 -0.38194 0.03194 C -0.38368 0.03287 -0.38576 0.03264 -0.38767 0.0331 C -0.40572 0.04907 -0.38611 0.03264 -0.39618 0.03935 C -0.39861 0.04097 -0.40069 0.04305 -0.40295 0.04444 C -0.40659 0.04699 -0.41041 0.04815 -0.4144 0.04953 C -0.42048 0.05509 -0.41979 0.05208 -0.421 0.05972 C -0.42135 0.06227 -0.4217 0.06481 -0.42187 0.06736 C -0.42135 0.07453 -0.42083 0.08171 -0.42013 0.08889 C -0.41979 0.09074 -0.41961 0.09236 -0.41909 0.09398 C -0.41822 0.09676 -0.41718 0.09907 -0.41631 0.10162 C -0.41579 0.10301 -0.41579 0.1044 -0.41527 0.10555 C -0.41458 0.10694 -0.41336 0.1081 -0.4125 0.10926 C -0.41215 0.11065 -0.41215 0.11203 -0.41145 0.11319 C -0.40711 0.12037 -0.39114 0.11435 -0.39045 0.11435 C -0.37013 0.10069 -0.40416 0.12407 -0.37725 0.10301 C -0.35833 0.08819 -0.36145 0.0919 -0.34583 0.08264 C -0.34166 0.08009 -0.3375 0.07731 -0.33333 0.075 C -0.33055 0.07361 -0.3276 0.07268 -0.32482 0.07129 C -0.32065 0.06898 -0.31666 0.06597 -0.3125 0.06366 C -0.3092 0.0618 -0.30607 0.06018 -0.30295 0.05856 C -0.29774 0.05555 -0.29201 0.05416 -0.28767 0.04953 C -0.28281 0.04444 -0.28003 0.04074 -0.27343 0.03819 C -0.27118 0.03727 -0.26892 0.03657 -0.26666 0.03565 C -0.26197 0.03333 -0.2592 0.03078 -0.25434 0.0294 C -0.25173 0.02847 -0.2493 0.02847 -0.2467 0.02801 C -0.24479 0.02708 -0.24288 0.02592 -0.24097 0.02546 C -0.225 0.02129 -0.23732 0.02639 -0.22951 0.02291 C -0.22534 0.02338 -0.22135 0.02361 -0.21718 0.0243 C -0.21579 0.02453 -0.21458 0.02523 -0.21336 0.02546 C -0.21111 0.02592 -0.20885 0.02639 -0.20677 0.02685 C -0.19079 0.03727 -0.21267 0.02338 -0.1934 0.0331 C -0.19062 0.03449 -0.18819 0.03634 -0.18576 0.03819 C -0.18055 0.04213 -0.17621 0.04861 -0.17048 0.05092 C -0.15763 0.05602 -0.16388 0.05278 -0.15138 0.06111 L -0.14479 0.06991 L -0.14184 0.07384 C -0.14097 0.07731 -0.14097 0.07847 -0.13906 0.08148 C -0.13697 0.08449 -0.13246 0.09028 -0.13246 0.09028 C -0.13177 0.0919 -0.13142 0.09398 -0.13055 0.09537 C -0.12725 0.09953 -0.11996 0.10671 -0.11996 0.10671 C -0.11909 0.10879 -0.11857 0.11157 -0.11718 0.11319 C -0.11197 0.11921 -0.10607 0.12453 -0.09913 0.12592 C -0.09427 0.12662 -0.08958 0.12662 -0.08472 0.12708 C -0.07864 0.12778 -0.07274 0.12893 -0.06666 0.12963 L -0.05625 0.13102 C -0.04444 0.13009 -0.03263 0.13009 -0.021 0.12847 C -0.01319 0.12708 0.00191 0.12199 0.00191 0.12199 C 0.00313 0.12083 0.00435 0.11921 0.00573 0.11828 C 0.0066 0.11759 0.00764 0.11736 0.00851 0.1169 C 0.01077 0.11597 0.01303 0.11528 0.01528 0.11435 C 0.01928 0.10347 0.01459 0.11389 0.01997 0.10671 C 0.02119 0.10532 0.02188 0.10324 0.02292 0.10162 C 0.02396 0.09977 0.03108 0.08935 0.03334 0.08379 C 0.03403 0.08217 0.03473 0.08055 0.03525 0.07893 C 0.0356 0.07754 0.03594 0.07639 0.03612 0.075 C 0.03334 0.06389 0.03577 0.06296 0.02761 0.06111 C 0.02605 0.06065 0.02448 0.06111 0.02292 0.06111 L -1.11111E-6 7.40741E-7 Z" pathEditMode="relative" ptsTypes="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L 5.27778E-6 2.22222E-6 C -0.00312 0.00533 -0.00763 0.00996 -0.00954 0.01644 C -0.01023 0.01852 -0.01041 0.02107 -0.01145 0.02269 C -0.01232 0.02431 -0.01405 0.02431 -0.01527 0.02523 C -0.02152 0.03009 -0.01388 0.02593 -0.02378 0.03033 C -0.02447 0.03172 -0.02482 0.0331 -0.02569 0.03426 C -0.02794 0.03658 -0.03072 0.03704 -0.03332 0.03797 C -0.04548 0.04769 -0.03037 0.03658 -0.04374 0.04306 C -0.04652 0.04445 -0.04912 0.04584 -0.05138 0.04815 C -0.05607 0.05278 -0.05381 0.05139 -0.05815 0.05324 C -0.05937 0.05463 -0.06041 0.05602 -0.06197 0.05695 C -0.06301 0.05787 -0.0644 0.05787 -0.06579 0.05834 C -0.06666 0.0588 -0.0677 0.05926 -0.06857 0.05949 C -0.06926 0.06088 -0.07048 0.06181 -0.07048 0.06343 C -0.07048 0.07824 -0.06701 0.07384 -0.05711 0.07477 C -0.03489 0.07431 -0.01267 0.075 0.00956 0.07361 C 0.01251 0.07338 0.01529 0.07107 0.01806 0.06968 C 0.01841 0.06968 0.03108 0.06459 0.03334 0.06343 C 0.03664 0.06158 0.03959 0.0588 0.04289 0.05695 C 0.04445 0.05625 0.04602 0.05556 0.04758 0.05463 C 0.05157 0.05209 0.05244 0.0507 0.05713 0.04954 C 0.06025 0.04861 0.06355 0.04861 0.06668 0.04815 C 0.06754 0.04769 0.06858 0.04722 0.06945 0.04699 C 0.07084 0.04653 0.07206 0.0463 0.07327 0.0456 C 0.08247 0.04028 0.08924 0.03496 0.09706 0.02662 C 0.09862 0.02477 0.10036 0.02338 0.10192 0.02153 C 0.10296 0.02037 0.10348 0.01852 0.1047 0.01759 C 0.10591 0.0169 0.1073 0.0169 0.10852 0.01644 C 0.10956 0.01551 0.11043 0.01482 0.11147 0.01389 C 0.11268 0.01273 0.11372 0.01111 0.11529 0.00996 C 0.11633 0.00926 0.11772 0.00949 0.11911 0.0088 C 0.12032 0.0081 0.12154 0.00695 0.12275 0.00625 C 0.12379 0.00579 0.12466 0.00533 0.1257 0.00509 C 0.12657 0.00417 0.12744 0.00301 0.12848 0.00255 C 0.13178 0.0007 0.14011 0.00023 0.14185 2.22222E-6 C 0.14411 -0.00046 0.14636 -0.00092 0.14862 -0.00139 C 0.15174 -0.00185 0.15487 -0.00231 0.15799 -0.00254 C 0.16477 -0.00555 0.15817 -0.0037 0.17049 0.00116 C 0.17258 0.00209 0.17483 0.00185 0.17709 0.00255 C 0.18004 0.00324 0.18282 0.00394 0.1856 0.00509 C 0.19115 0.00718 0.19654 0.01019 0.20192 0.0125 C 0.20279 0.01297 0.2047 0.01389 0.2047 0.01389 C 0.20626 0.01991 0.20661 0.0206 0.20661 0.02917 C 0.20661 0.07107 0.21043 0.05417 0.20383 0.06852 C 0.20209 0.07222 0.20088 0.07616 0.1981 0.07871 C 0.19723 0.0794 0.19619 0.0794 0.19515 0.07986 C 0.19168 0.07917 0.18803 0.07894 0.18473 0.07732 C 0.17744 0.07408 0.18317 0.07477 0.18004 0.06968 C 0.17865 0.06759 0.17674 0.06644 0.17518 0.06459 C 0.17327 0.06042 0.16997 0.05695 0.16945 0.05209 C 0.16911 0.04861 0.16945 0.04491 0.16858 0.0419 C 0.16806 0.04051 0.16668 0.04005 0.16563 0.03935 C 0.16529 0.03681 0.16529 0.03403 0.16477 0.03172 C 0.16424 0.0294 0.16355 0.02732 0.16286 0.02523 C 0.16077 0.01922 0.15869 0.0132 0.15608 0.00741 C 0.14706 -0.01227 0.15174 -0.00416 0.14289 -0.01782 C 0.14098 -0.03055 0.14324 -0.01759 0.13907 -0.03194 C 0.13421 -0.04791 0.13838 -0.03866 0.13421 -0.04699 C 0.13265 -0.06504 0.1323 -0.06412 0.13421 -0.09028 C 0.13438 -0.0919 0.1356 -0.09282 0.13612 -0.09398 C 0.13803 -0.09838 0.13994 -0.10254 0.14185 -0.10671 C 0.14237 -0.10787 0.14723 -0.11782 0.14862 -0.11944 C 0.15001 -0.12153 0.15192 -0.12268 0.15331 -0.12453 C 0.1547 -0.12639 0.15556 -0.12916 0.15713 -0.13102 C 0.1599 -0.13426 0.16268 -0.13472 0.16563 -0.13727 C 0.16702 -0.13842 0.16806 -0.14004 0.16945 -0.1412 C 0.17067 -0.1419 0.17206 -0.1419 0.17327 -0.14236 C 0.17431 -0.14282 0.17518 -0.14328 0.17622 -0.14352 C 0.18456 -0.14051 0.18924 -0.14074 0.19515 -0.13356 C 0.19636 -0.13217 0.19706 -0.13009 0.1981 -0.12847 C 0.19862 -0.12592 0.19879 -0.12291 0.20001 -0.12083 C 0.20209 -0.1169 0.20487 -0.11366 0.20765 -0.11065 C 0.20869 -0.10949 0.21025 -0.10903 0.21147 -0.1081 C 0.21372 -0.10602 0.21615 -0.10324 0.21806 -0.10046 C 0.23438 -0.07546 0.20695 -0.11528 0.22761 -0.08773 C 0.23004 -0.08449 0.23213 -0.07847 0.23421 -0.075 C 0.23508 -0.07384 0.23612 -0.07338 0.23716 -0.07245 C 0.23907 -0.07037 0.24063 -0.06782 0.24289 -0.0662 C 0.24584 -0.06366 0.24949 -0.06273 0.25227 -0.05972 C 0.25799 -0.05416 0.254 -0.05694 0.26095 -0.05463 C 0.26181 -0.0544 0.26268 -0.05347 0.26372 -0.05347 C 0.27518 -0.05231 0.28664 -0.05185 0.2981 -0.05092 C 0.30036 -0.04143 0.29723 -0.05324 0.30088 -0.04328 C 0.30174 -0.0412 0.30192 -0.03889 0.30279 -0.03703 C 0.30418 -0.03426 0.30608 -0.03194 0.30765 -0.0294 C 0.30852 -0.02778 0.30938 -0.02592 0.31043 -0.0243 C 0.31424 -0.01828 0.31737 -0.01157 0.32188 -0.00648 C 0.32883 0.00185 0.32831 -0.00023 0.3323 0.00741 C 0.33369 0.00996 0.33612 0.01505 0.33612 0.01505 C 0.33647 0.0169 0.33664 0.01852 0.33716 0.02014 C 0.33786 0.02292 0.33942 0.025 0.33994 0.02778 C 0.34063 0.03148 0.34063 0.03542 0.34098 0.03935 C 0.34063 0.05672 0.34046 0.07408 0.33994 0.09144 C 0.33994 0.09259 0.33942 0.09398 0.33907 0.09514 C 0.3382 0.09699 0.3349 0.10278 0.33334 0.10417 C 0.33247 0.10486 0.33126 0.10463 0.33039 0.10533 C 0.32883 0.10648 0.32727 0.10787 0.3257 0.10903 C 0.32379 0.11088 0.32206 0.1132 0.31997 0.11412 C 0.31893 0.11459 0.31806 0.11505 0.31702 0.11551 C 0.31546 0.11621 0.3139 0.11736 0.31233 0.11806 C 0.30678 0.1206 0.30869 0.11783 0.30192 0.12315 C 0.30018 0.12454 0.29879 0.12685 0.29706 0.12824 C 0.29567 0.1294 0.29376 0.12963 0.29237 0.13079 C 0.29098 0.13172 0.28994 0.13357 0.28855 0.13449 C 0.28664 0.13565 0.28473 0.13634 0.28282 0.13704 C 0.27622 0.13982 0.27727 0.13935 0.27136 0.14097 C 0.26858 0.14051 0.26563 0.14074 0.26286 0.13959 C 0.26129 0.13889 0.26043 0.13681 0.25904 0.13588 C 0.25817 0.13519 0.25713 0.13496 0.25608 0.13449 C 0.25522 0.13334 0.25435 0.13172 0.25331 0.13079 C 0.25209 0.12963 0.2507 0.12917 0.24949 0.12824 C 0.23907 0.12037 0.25365 0.13009 0.24376 0.12431 C 0.24185 0.12315 0.23994 0.12176 0.23803 0.1206 C 0.23265 0.11736 0.22709 0.11505 0.22188 0.11158 C 0.21876 0.10949 0.21546 0.10764 0.21233 0.10533 C 0.21008 0.10371 0.20799 0.10162 0.20574 0.10023 C 0.19567 0.09445 0.19775 0.09861 0.18751 0.09144 C 0.18525 0.08959 0.18334 0.08658 0.18091 0.08496 C 0.17952 0.08403 0.17779 0.08426 0.17622 0.0838 C 0.15331 0.075 0.17622 0.08287 0.16372 0.07871 C 0.16216 0.07732 0.16095 0.075 0.15904 0.07477 C 0.12987 0.07384 0.13352 0.07315 0.11806 0.07986 C 0.11407 0.08334 0.11164 0.08588 0.10765 0.08889 C 0.10192 0.09306 0.10539 0.08912 0.10088 0.09514 C 0.09758 0.10394 0.10088 0.09676 0.09619 0.10417 C 0.09515 0.10556 0.09445 0.10764 0.09324 0.10903 C 0.08716 0.11829 0.08959 0.11459 0.08473 0.11922 C 0.08352 0.1206 0.08213 0.12176 0.08091 0.12315 C 0.07987 0.12431 0.07935 0.12616 0.07813 0.12685 C 0.07622 0.12801 0.07431 0.12778 0.0724 0.12824 C 0.07015 0.12986 0.06806 0.13195 0.06563 0.13334 C 0.06494 0.13357 0.05365 0.13565 0.05331 0.13588 C 0.04862 0.13797 0.04584 0.13935 0.04098 0.14097 C 0.03716 0.14213 0.03334 0.14283 0.02952 0.14352 C 0.02501 0.14259 0.02049 0.14236 0.01615 0.14097 C 0.01511 0.14051 0.01407 0.13959 0.01338 0.13843 C 0.01181 0.13611 0.01077 0.13334 0.00956 0.13079 C 0.00886 0.1294 0.00834 0.12801 0.00765 0.12685 C 0.00626 0.12523 0.00504 0.12361 0.00383 0.12176 C 0.00279 0.12014 0.00209 0.11829 0.00088 0.11667 C -0.00051 0.11482 -0.01145 0.10324 -0.01232 0.10278 L -0.01805 0.10023 C -0.01961 0.09861 -0.02117 0.09653 -0.02291 0.09514 C -0.0243 0.09398 -0.02603 0.09329 -0.0276 0.09259 C -0.02951 0.09167 -0.03159 0.09167 -0.03332 0.09005 C -0.03437 0.08912 -0.03506 0.08797 -0.03628 0.0875 C -0.03905 0.08658 -0.04183 0.08681 -0.04478 0.08634 C -0.04704 0.08588 -0.0493 0.08542 -0.05138 0.08496 C -0.06388 0.08542 -0.07621 0.08542 -0.08853 0.08634 C -0.08992 0.08634 -0.09114 0.08704 -0.09235 0.0875 C -0.09392 0.0882 -0.09548 0.08912 -0.09721 0.09005 C -0.09843 0.09167 -0.09947 0.09375 -0.10103 0.09514 C -0.10173 0.09584 -0.10728 0.09769 -0.10763 0.09769 C -0.11857 0.10648 -0.10503 0.09676 -0.11996 0.10278 C -0.12395 0.1044 -0.12742 0.10787 -0.13142 0.10903 L -0.13523 0.11042 C -0.14912 0.11968 -0.1335 0.10949 -0.14565 0.11667 C -0.15207 0.1206 -0.14687 0.11829 -0.15329 0.1206 C -0.15398 0.12222 -0.15468 0.12384 -0.1552 0.1257 C -0.15919 0.13959 -0.15277 0.12176 -0.15815 0.13588 C -0.15971 0.16297 -0.16041 0.16435 -0.15711 0.20324 C -0.15694 0.20533 -0.1552 0.20648 -0.15433 0.2081 C -0.15398 0.20949 -0.15381 0.21088 -0.15329 0.21204 C -0.14964 0.22176 -0.15294 0.20996 -0.15051 0.21968 C -0.15086 0.22547 -0.14808 0.23334 -0.15138 0.2375 C -0.15433 0.24097 -0.15919 0.23681 -0.16284 0.23496 C -0.16371 0.23449 -0.16336 0.23241 -0.16388 0.23102 C -0.1644 0.2294 -0.16492 0.22755 -0.16562 0.22593 C -0.16648 0.22454 -0.1677 0.22361 -0.16857 0.22222 C -0.17707 0.20695 -0.16631 0.22454 -0.17326 0.20949 C -0.17395 0.20787 -0.17517 0.20695 -0.17621 0.20556 C -0.17673 0.20347 -0.17725 0.20139 -0.17812 0.19931 C -0.17916 0.19699 -0.18072 0.19514 -0.18194 0.19306 C -0.18263 0.19167 -0.18315 0.19051 -0.18385 0.18912 C -0.18541 0.18241 -0.1861 0.18148 -0.18385 0.1713 C -0.18315 0.16875 -0.18124 0.16713 -0.18003 0.16505 C -0.17777 0.15602 -0.18089 0.16644 -0.17621 0.15857 C -0.17534 0.15718 -0.17499 0.15509 -0.1743 0.15371 C -0.17378 0.15255 -0.17291 0.15209 -0.17239 0.15116 C -0.17082 0.14861 -0.16926 0.14422 -0.16753 0.14213 C -0.16648 0.14097 -0.16492 0.14074 -0.16388 0.13959 C -0.16232 0.1382 -0.16128 0.13611 -0.16006 0.13449 C -0.15642 0.13033 -0.15694 0.13102 -0.15329 0.1294 C -0.15277 0.12824 -0.15225 0.12662 -0.15138 0.1257 C -0.15069 0.12477 -0.14947 0.125 -0.1486 0.12431 C -0.14756 0.12361 -0.14652 0.12292 -0.14565 0.12176 C -0.14426 0.12037 -0.14339 0.11783 -0.14183 0.11667 C -0.13992 0.11528 -0.13732 0.11528 -0.13523 0.11412 C -0.13385 0.11366 -0.1328 0.11227 -0.13142 0.11158 C -0.1302 0.11111 -0.12881 0.11088 -0.1276 0.11042 C -0.11596 0.10579 -0.1269 0.10949 -0.11805 0.10648 C -0.11648 0.10533 -0.11492 0.10394 -0.11336 0.10278 C -0.11197 0.10185 -0.1078 0.1007 -0.10659 0.10023 C -0.10537 0.09861 -0.10364 0.09584 -0.1019 0.09514 C -0.09878 0.09398 -0.09548 0.09398 -0.09235 0.09259 C -0.09044 0.09167 -0.08853 0.09074 -0.08662 0.09005 C -0.08089 0.08797 -0.07794 0.0875 -0.07239 0.08634 C -0.07117 0.08542 -0.06996 0.08449 -0.06857 0.0838 C -0.06423 0.08172 -0.06145 0.08102 -0.05711 0.07986 C -0.05624 0.07917 -0.05503 0.07847 -0.05433 0.07732 C -0.05051 0.0713 -0.05676 0.075 -0.05051 0.07222 C -0.04895 0.07014 -0.04756 0.06759 -0.04565 0.06597 C -0.04062 0.06181 -0.0394 0.0632 -0.03523 0.06088 C -0.03124 0.05857 -0.03124 0.0581 -0.0276 0.05463 C -0.02725 0.05232 -0.02725 0.05023 -0.02673 0.04815 C -0.0243 0.03959 -0.02482 0.04908 -0.02482 0.04051 L 5.27778E-6 2.22222E-6 Z" pathEditMode="relative" ptsTypes="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2.22222E-6 C 0.00417 -0.00463 0.00764 -0.01065 0.0125 -0.01389 C 0.01441 -0.01528 0.01615 -0.01667 0.01823 -0.01782 C 0.0191 -0.01829 0.02014 -0.01852 0.02101 -0.01898 C 0.02743 -0.02338 0.02726 -0.02361 0.03247 -0.02917 C 0.03333 -0.03171 0.0342 -0.03426 0.03524 -0.03681 C 0.03611 -0.03866 0.0375 -0.04005 0.03819 -0.0419 C 0.03889 -0.04375 0.03872 -0.04606 0.03906 -0.04815 C 0.03958 -0.05046 0.04045 -0.05231 0.04097 -0.05463 C 0.04184 -0.05787 0.04236 -0.06134 0.04288 -0.06481 L 0.04392 -0.06991 C 0.0441 -0.07315 0.04392 -0.07685 0.04479 -0.07986 C 0.04688 -0.08704 0.04809 -0.09537 0.05243 -0.10023 C 0.06771 -0.11713 0.04896 -0.0956 0.06285 -0.11435 C 0.06892 -0.12245 0.06788 -0.11898 0.07431 -0.12569 C 0.0809 -0.13241 0.07257 -0.12824 0.08472 -0.13588 C 0.08698 -0.13727 0.08924 -0.1375 0.09149 -0.13843 C 0.10816 -0.15231 0.09444 -0.13981 0.10104 -0.14722 C 0.10434 -0.15093 0.10694 -0.15301 0.10955 -0.15741 C 0.11267 -0.1625 0.11267 -0.16528 0.11615 -0.16875 C 0.11771 -0.17037 0.11962 -0.17106 0.12101 -0.17269 C 0.12274 -0.175 0.12396 -0.17801 0.12569 -0.18032 C 0.12656 -0.18148 0.12778 -0.18171 0.12865 -0.18287 C 0.12969 -0.18426 0.13038 -0.18634 0.13142 -0.18796 C 0.13299 -0.19051 0.13455 -0.19306 0.13629 -0.1956 C 0.13715 -0.19676 0.13819 -0.19792 0.13906 -0.19931 C 0.1401 -0.20093 0.1408 -0.20301 0.14201 -0.2044 C 0.14462 -0.20741 0.14757 -0.20972 0.15052 -0.21204 C 0.15208 -0.21319 0.15347 -0.21505 0.15521 -0.21574 C 0.15712 -0.21667 0.15903 -0.21667 0.16094 -0.21713 L 0.19531 -0.21458 C 0.19913 -0.21319 0.20052 -0.20625 0.20295 -0.20185 C 0.20399 -0.2 0.20469 -0.19769 0.20573 -0.1956 C 0.2066 -0.19375 0.20764 -0.19213 0.20851 -0.19051 C 0.2092 -0.18796 0.2099 -0.18542 0.21042 -0.18287 C 0.21267 -0.17176 0.21215 -0.15856 0.20764 -0.14861 C 0.20573 -0.14444 0.20069 -0.14606 0.19722 -0.14468 C 0.19149 -0.14051 0.18872 -0.1375 0.18194 -0.13588 C 0.17778 -0.13495 0.17361 -0.13495 0.16962 -0.13449 C 0.16632 -0.1338 0.16319 -0.1331 0.16007 -0.13194 C 0.15417 -0.12986 0.15017 -0.12662 0.14479 -0.12315 C 0.14444 -0.12199 0.14427 -0.1206 0.14392 -0.11944 C 0.1434 -0.11806 0.14236 -0.1169 0.14201 -0.11551 C 0.14115 -0.11273 0.14063 -0.10949 0.1401 -0.10671 C 0.13976 -0.10278 0.13889 -0.09907 0.13906 -0.09514 C 0.13924 -0.0919 0.14288 -0.08403 0.14479 -0.08241 C 0.1474 -0.08032 0.15052 -0.07986 0.1533 -0.0787 C 0.16354 -0.07477 0.16285 -0.07523 0.17153 -0.07361 L 0.18958 -0.075 C 0.19358 -0.07639 0.19635 -0.08125 0.2 -0.0838 C 0.20243 -0.08542 0.20521 -0.08611 0.20764 -0.0875 C 0.21667 -0.09259 0.2059 -0.08819 0.21615 -0.09144 C 0.23958 -0.09884 0.22795 -0.09653 0.24288 -0.09907 C 0.25017 -0.09861 0.25747 -0.09861 0.26476 -0.09769 C 0.26736 -0.09745 0.2724 -0.09514 0.2724 -0.09514 C 0.275 -0.09306 0.27743 -0.09074 0.28004 -0.08889 C 0.28142 -0.08773 0.28333 -0.0875 0.28472 -0.08634 C 0.2934 -0.07986 0.28455 -0.08426 0.29149 -0.08125 C 0.29201 -0.07986 0.29254 -0.07847 0.2934 -0.07755 C 0.29514 -0.07477 0.29896 -0.06991 0.29896 -0.06991 C 0.29879 -0.06343 0.29861 -0.05718 0.29809 -0.05069 C 0.29792 -0.04861 0.29774 -0.04653 0.29705 -0.04444 C 0.29653 -0.04213 0.29514 -0.04028 0.29427 -0.03796 C 0.29375 -0.03681 0.29358 -0.03542 0.2934 -0.03426 C 0.29392 -0.02315 0.29375 -0.01204 0.29531 -0.00116 C 0.29549 0.00046 0.29688 0.00185 0.29809 0.00255 C 0.30208 0.00509 0.30625 0.00741 0.31042 0.00903 C 0.31424 0.01019 0.31806 0.01065 0.32188 0.01134 C 0.32344 0.01181 0.325 0.01227 0.32674 0.01273 C 0.32795 0.01481 0.32917 0.01713 0.33038 0.01898 C 0.33194 0.0213 0.3349 0.02245 0.33524 0.02546 C 0.33594 0.03125 0.3349 0.0375 0.33333 0.04329 C 0.33229 0.04676 0.3283 0.0537 0.32483 0.05579 C 0.32292 0.05694 0.32101 0.05787 0.3191 0.05833 C 0.31563 0.05949 0.31198 0.05972 0.30851 0.06088 C 0.30382 0.06273 0.29375 0.06713 0.28767 0.06991 C 0.28316 0.06944 0.27865 0.06991 0.27431 0.06852 C 0.27153 0.06782 0.26944 0.06458 0.26667 0.06343 C 0.26424 0.0625 0.26163 0.06273 0.25903 0.06227 C 0.25087 0.05486 0.26302 0.06551 0.25139 0.05718 C 0.24965 0.05602 0.23889 0.04745 0.23611 0.04444 C 0.21667 0.02384 0.23924 0.04699 0.22292 0.02662 C 0.22049 0.02384 0.20851 0.01366 0.2066 0.01273 C 0.20365 0.01134 0.20035 0.01181 0.19722 0.01134 C 0.18542 0.00741 0.19028 0.00856 0.16667 0.01273 C 0.16094 0.01366 0.15521 0.01551 0.14948 0.01782 C 0.12431 0.02824 0.14653 0.02384 0.1276 0.02662 C 0.12569 0.02755 0.12396 0.02847 0.12188 0.02917 C 0.11372 0.03194 0.10504 0.03264 0.09722 0.03681 C 0.08021 0.04583 0.08802 0.04375 0.07431 0.04583 C 0.06319 0.04491 0.05191 0.04606 0.04097 0.04329 C 0.0375 0.04213 0.03542 0.03704 0.03247 0.03426 C 0.02934 0.03148 0.02622 0.02917 0.02292 0.02662 C 0.01215 0.01852 0.02118 0.02639 0.01441 0.02037 C 0.01302 0.01782 0.01198 0.01505 0.01059 0.01273 C 0.00833 0.00926 0.00608 0.00995 0.00295 0.00903 C -0.00851 0.00463 0.00347 0.00741 -0.01042 0.00509 C -0.0151 0.00255 -0.01979 -0.00023 -0.02465 -0.00255 C -0.02708 -0.0037 -0.02986 -0.00417 -0.03229 -0.00509 C -0.03871 -0.00741 -0.04514 -0.00995 -0.05139 -0.01273 C -0.05226 -0.01319 -0.0533 -0.01343 -0.05417 -0.01389 C -0.0559 -0.01505 -0.05746 -0.01644 -0.05903 -0.01782 C -0.06597 -0.01736 -0.07309 -0.01806 -0.07986 -0.01644 C -0.09045 -0.01412 -0.09219 -0.01111 -0.1 -0.00625 C -0.10139 -0.00532 -0.10312 -0.00463 -0.10469 -0.0037 C -0.10556 -0.00255 -0.1066 -0.00116 -0.10746 2.22222E-6 C -0.10937 0.00231 -0.11146 0.00394 -0.11319 0.00648 C -0.11441 0.00787 -0.1151 0.00972 -0.11615 0.01134 C -0.11649 0.01319 -0.11684 0.01481 -0.11701 0.01644 C -0.11736 0.01875 -0.11753 0.02083 -0.11806 0.02292 C -0.11823 0.02407 -0.11875 0.02546 -0.11892 0.02662 C -0.11927 0.02847 -0.11927 0.03032 -0.11996 0.03171 C -0.12066 0.03333 -0.12187 0.03426 -0.12274 0.03565 C -0.12604 0.0412 -0.12639 0.04282 -0.12847 0.04838 C -0.12882 0.05162 -0.12934 0.05509 -0.12951 0.05833 C -0.13073 0.08611 -0.13108 0.10139 -0.12847 0.12963 C -0.1283 0.13102 -0.12743 0.13241 -0.12656 0.13333 C -0.11493 0.14468 -0.1184 0.1419 -0.11042 0.14468 C -0.10816 0.1456 -0.10608 0.14676 -0.10365 0.14722 C -0.09583 0.14907 -0.08785 0.15 -0.07986 0.15116 C -0.07674 0.15162 -0.07361 0.15208 -0.07031 0.15231 C -0.06059 0.15324 -0.03212 0.15463 -0.02378 0.15486 C -0.02413 0.15741 -0.02604 0.1706 -0.0276 0.17407 C -0.02847 0.17616 -0.03021 0.17731 -0.03142 0.17917 C -0.03212 0.18032 -0.03229 0.18218 -0.03333 0.18287 C -0.03524 0.18403 -0.03767 0.18356 -0.03993 0.18426 C -0.04115 0.18449 -0.04236 0.18519 -0.04375 0.18542 C -0.04618 0.18588 -0.04878 0.18634 -0.05139 0.18681 C -0.06979 0.18634 -0.08819 0.18657 -0.1066 0.18542 C -0.10764 0.18542 -0.10833 0.18356 -0.10937 0.18287 C -0.11163 0.18148 -0.11389 0.18032 -0.11615 0.17917 C -0.11806 0.17569 -0.11962 0.17199 -0.12187 0.16898 L -0.13229 0.15486 C -0.13351 0.15324 -0.1349 0.15162 -0.13611 0.14977 C -0.13733 0.14769 -0.13854 0.14537 -0.13993 0.14352 C -0.14097 0.14213 -0.14253 0.1412 -0.14375 0.13981 C -0.14514 0.13773 -0.14618 0.13542 -0.14757 0.13333 C -0.14878 0.13148 -0.15 0.12986 -0.15139 0.12824 C -0.15191 0.12616 -0.15243 0.12384 -0.1533 0.12199 C -0.15399 0.12014 -0.15521 0.11852 -0.15608 0.1169 C -0.15833 0.1125 -0.16024 0.1081 -0.16267 0.10417 C -0.16528 0.10023 -0.16788 0.09653 -0.17031 0.09282 C -0.17222 0.08958 -0.17396 0.08449 -0.17517 0.08125 C -0.17552 0.0787 -0.17639 0.07616 -0.17604 0.07361 C -0.17517 0.06412 -0.17378 0.04514 -0.1684 0.03426 C -0.16701 0.03148 -0.1651 0.0294 -0.16371 0.02662 C -0.1625 0.02431 -0.16181 0.02153 -0.16094 0.01898 C -0.15955 0.01597 -0.15538 0.00903 -0.15417 0.00764 C -0.15347 0.00671 -0.15226 0.00671 -0.15139 0.00648 C -0.14983 0.00417 -0.14826 0.00185 -0.14653 2.22222E-6 C -0.14201 -0.00486 -0.14097 -0.00486 -0.13611 -0.00764 C -0.13507 -0.00926 -0.13437 -0.01134 -0.13316 -0.01273 C -0.13056 -0.01597 -0.12865 -0.01644 -0.12569 -0.01782 C -0.12431 -0.01898 -0.12309 -0.02037 -0.12187 -0.02153 C -0.11892 -0.02407 -0.11441 -0.02731 -0.11128 -0.02917 C -0.10816 -0.03102 -0.10503 -0.03287 -0.10174 -0.03426 C -0.09931 -0.03542 -0.0967 -0.03611 -0.09427 -0.03681 C -0.08628 -0.03912 -0.07969 -0.04051 -0.07135 -0.0419 C -0.06753 -0.04236 -0.06371 -0.04282 -0.0599 -0.04306 C -0.02083 -0.05347 -0.06701 -0.04213 0.03524 -0.04699 C 0.04236 -0.04722 0.04931 -0.04954 0.05625 -0.05069 L 0.12188 -0.04954 C 0.12396 -0.04931 0.125 -0.04583 0.12674 -0.04444 C 0.12882 -0.04259 0.13125 -0.0412 0.13333 -0.03935 C 0.14045 -0.03287 0.14722 -0.02546 0.15434 -0.01898 C 0.15729 -0.0162 0.16146 -0.01366 0.16476 -0.01134 C 0.16545 -0.00926 0.16684 -0.00741 0.16667 -0.00509 C 0.16545 0.0081 0.16302 0.0081 0.15521 0.01273 C 0.14688 0.01782 0.14219 0.02037 0.13333 0.02292 C 0.1309 0.02361 0.1283 0.02361 0.12569 0.02407 C 0.12379 0.02454 0.12188 0.025 0.11997 0.02546 C 0.11337 0.00949 0.11424 0.01898 0.1191 0.00394 C 0.12205 -0.00532 0.11962 -0.0037 0.12483 -0.01273 C 0.12951 -0.02106 0.12847 -0.01759 0.13438 -0.02153 C 0.13542 -0.02222 0.13611 -0.02361 0.13715 -0.02407 C 0.13958 -0.02523 0.15156 -0.02662 0.15243 -0.02662 C 0.16094 -0.02731 0.16962 -0.02755 0.17813 -0.02801 L 0.22674 -0.02662 C 0.2276 -0.02662 0.22865 -0.02593 0.22951 -0.02546 C 0.23264 -0.02384 0.23576 -0.02176 0.23906 -0.02037 C 0.24097 -0.01944 0.24288 -0.01968 0.24479 -0.01898 C 0.25938 -0.01481 0.24497 -0.01713 0.26476 -0.01528 C 0.26632 -0.01481 0.26788 -0.01458 0.26944 -0.01389 C 0.27153 -0.01319 0.27326 -0.01181 0.27517 -0.01134 C 0.27969 -0.01042 0.2842 -0.01065 0.28854 -0.01019 C 0.33802 -0.01644 0.31701 -0.0037 0.3342 -0.02153 C 0.33524 -0.02245 0.33611 -0.02315 0.33715 -0.02407 C 0.33872 -0.02708 0.34045 -0.02986 0.34184 -0.0331 C 0.34358 -0.03634 0.34479 -0.04005 0.3467 -0.04306 C 0.34774 -0.04514 0.34913 -0.04653 0.35052 -0.04815 C 0.35069 -0.04954 0.35104 -0.05069 0.35139 -0.05208 C 0.35191 -0.0537 0.35278 -0.05532 0.3533 -0.05718 C 0.35382 -0.0588 0.35399 -0.06042 0.35434 -0.06227 C 0.35451 -0.0669 0.35469 -0.07153 0.35521 -0.07616 C 0.35625 -0.08519 0.35972 -0.07546 0.35434 -0.09259 C 0.34514 -0.12153 0.35035 -0.10139 0.34097 -0.11806 C 0.33993 -0.11968 0.33924 -0.12176 0.33802 -0.12315 C 0.32483 -0.13727 0.33611 -0.12384 0.32847 -0.1294 C 0.32431 -0.13264 0.32083 -0.13773 0.31615 -0.13958 C 0.30712 -0.14375 0.29618 -0.14815 0.28854 -0.15486 C 0.28698 -0.15625 0.2783 -0.16435 0.27517 -0.16644 C 0.27326 -0.16759 0.27118 -0.16852 0.26944 -0.17014 C 0.2658 -0.17361 0.25903 -0.18148 0.25903 -0.18148 C 0.25712 -0.18912 0.25938 -0.18241 0.2533 -0.19051 C 0.2526 -0.19144 0.25208 -0.19306 0.25139 -0.19421 C 0.25052 -0.19606 0.24965 -0.19769 0.24861 -0.19931 C 0.24635 -0.20278 0.24427 -0.20625 0.24184 -0.20949 C 0.23507 -0.21921 0.23629 -0.21574 0.22951 -0.22731 C 0.22639 -0.23264 0.22587 -0.23449 0.22379 -0.24005 C 0.22344 -0.24259 0.22361 -0.24514 0.22292 -0.24769 C 0.22222 -0.25 0.22153 -0.25255 0.21997 -0.25394 C 0.21754 -0.25625 0.20833 -0.25741 0.20573 -0.25764 C 0.20174 -0.25694 0.17517 -0.25278 0.1658 -0.25023 C 0.16024 -0.24861 0.15486 -0.24676 0.14948 -0.24514 C 0.14444 -0.24167 0.13924 -0.23866 0.13438 -0.23495 C 0.13299 -0.2338 0.13177 -0.23241 0.13056 -0.23102 C 0.12951 -0.23009 0.12847 -0.22963 0.1276 -0.22847 C 0.12656 -0.22731 0.12587 -0.22569 0.12483 -0.22477 C 0.12396 -0.22407 0.12292 -0.22384 0.12188 -0.22338 C 0.12101 -0.22269 0.12014 -0.22176 0.1191 -0.22083 C 0.11563 -0.21829 0.11181 -0.2169 0.10868 -0.21319 C 0.09774 -0.20162 0.10295 -0.20579 0.09722 -0.19676 C 0.09479 -0.19306 0.09358 -0.19213 0.09045 -0.18912 C 0.08316 -0.17292 0.09254 -0.19306 0.08385 -0.17639 C 0.07882 -0.1669 0.08281 -0.17361 0.07917 -0.16505 C 0.07569 -0.15764 0.07552 -0.15903 0.07344 -0.15231 C 0.0717 -0.14722 0.07274 -0.14769 0.07153 -0.14097 C 0.07101 -0.13843 0.07014 -0.13588 0.06962 -0.13333 C 0.06944 -0.13264 0.06823 -0.12546 0.06771 -0.12431 C 0.06667 -0.12245 0.0625 -0.11782 0.06094 -0.1169 C 0.06007 -0.1162 0.05903 -0.11597 0.05816 -0.11551 C 0.04983 -0.11088 0.05816 -0.11481 0.05156 -0.11181 C 0.05052 -0.11088 0.04965 -0.10995 0.04861 -0.10926 C 0.04774 -0.10856 0.0467 -0.10856 0.04583 -0.10787 C 0.04497 -0.10741 0.04444 -0.10625 0.04392 -0.10532 L 3.61111E-6 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5.55556E-6 -2.59259E-6 C 0.00572 0.00417 0.0111 0.00926 0.01718 0.01273 C 0.02395 0.01644 0.02881 0.01574 0.03524 0.01783 C 0.03628 0.01806 0.03715 0.01898 0.03819 0.01898 C 0.06319 0.02107 0.08819 0.02246 0.11336 0.02408 C 0.11579 0.02755 0.11822 0.03102 0.121 0.03426 C 0.12187 0.03519 0.12326 0.03542 0.12378 0.03681 C 0.13506 0.06436 0.11388 0.0294 0.13628 0.06227 C 0.13489 0.06436 0.13437 0.06852 0.13246 0.06852 C 0.09201 0.07014 0.11683 0.06551 0.09999 0.06088 C 0.096 0.05973 0.09166 0.05926 0.08767 0.05834 C 0.08437 0.05764 0.08124 0.05672 0.07812 0.05579 C 0.0769 0.05486 0.07569 0.05394 0.0743 0.05324 C 0.07204 0.05232 0.06978 0.05162 0.0677 0.0507 C 0.06666 0.05047 0.06579 0.05 0.06475 0.04954 C 0.06353 0.04815 0.06232 0.04676 0.06093 0.04561 C 0.06006 0.04491 0.05902 0.04514 0.05815 0.04445 C 0.05346 0.04028 0.05694 0.04144 0.05329 0.03681 C 0.05017 0.03241 0.04982 0.03311 0.04565 0.03172 C 0.04478 0.03079 0.04374 0.0301 0.04287 0.02917 C 0.0394 0.0257 0.03628 0.02153 0.03246 0.01898 C 0.02985 0.01736 0.02708 0.01621 0.02482 0.01389 C 0.00659 -0.00486 0.01874 0.00672 0.00572 -0.00393 C 0.00103 -0.00764 0.00485 -0.00555 -5.55556E-6 -0.00764 C -0.00417 -0.01342 -0.00417 -0.01365 -0.00956 -0.01898 C -0.01147 -0.02129 -0.01285 -0.02152 -0.01424 -0.02407 C -0.01529 -0.02615 -0.01615 -0.02847 -0.01719 -0.03055 C -0.01945 -0.04259 -0.01633 -0.02754 -0.01997 -0.04189 C -0.02067 -0.0449 -0.02119 -0.04791 -0.02188 -0.05092 C -0.02223 -0.05208 -0.02258 -0.05347 -0.02275 -0.05463 C -0.0198 -0.07361 -0.02344 -0.07615 -0.01424 -0.08379 C -0.01338 -0.08449 -0.01233 -0.08472 -0.01147 -0.08518 C -0.00088 -0.0949 -0.00556 -0.09282 0.0019 -0.09537 C 0.00312 -0.09606 0.00433 -0.09722 0.00572 -0.09768 C 0.00694 -0.09838 0.00833 -0.09861 0.00954 -0.09907 C 0.01544 -0.10069 0.01822 -0.10069 0.02482 -0.10162 C 0.02673 -0.10254 0.02846 -0.1037 0.03055 -0.10416 C 0.05433 -0.10856 0.04444 -0.10694 0.06006 -0.10926 C 0.06093 -0.10949 0.06562 -0.11088 0.06666 -0.1118 C 0.06874 -0.11319 0.07031 -0.11551 0.07239 -0.11689 C 0.08263 -0.12291 0.08524 -0.12314 0.09531 -0.12569 C 0.1111 -0.13842 0.09114 -0.12338 0.10381 -0.13078 C 0.10555 -0.13171 0.10694 -0.13356 0.1085 -0.13472 C 0.10954 -0.13518 0.11041 -0.13541 0.11145 -0.13588 C 0.11371 -0.1368 0.11579 -0.13819 0.11805 -0.13842 C 0.1269 -0.13935 0.13593 -0.13935 0.14478 -0.13958 C 0.17117 -0.13842 0.19756 -0.13842 0.22378 -0.13588 C 0.22812 -0.13541 0.23211 -0.13264 0.2361 -0.13078 C 0.23975 -0.12916 0.24322 -0.12777 0.24669 -0.12569 C 0.2519 -0.12245 0.25676 -0.11805 0.26197 -0.11435 C 0.26319 -0.11342 0.2644 -0.11273 0.26562 -0.1118 C 0.26666 -0.11111 0.26753 -0.10995 0.26857 -0.10926 C 0.27204 -0.10648 0.27395 -0.10578 0.27812 -0.10416 C 0.28246 -0.10231 0.2868 -0.09907 0.29149 -0.09907 L 0.4019 -0.09652 C 0.40433 -0.09398 0.40711 -0.09166 0.40954 -0.08889 C 0.41162 -0.08657 0.41527 -0.08125 0.41527 -0.08125 C 0.41649 -0.07708 0.41718 -0.07199 0.421 -0.0699 C 0.42291 -0.06852 0.42534 -0.06898 0.4276 -0.06852 C 0.43836 -0.07037 0.4493 -0.07129 0.45989 -0.07361 C 0.46267 -0.0743 0.4651 -0.07615 0.46753 -0.07754 C 0.46944 -0.07847 0.47152 -0.07893 0.47326 -0.08009 C 0.47603 -0.08171 0.47812 -0.08472 0.4809 -0.08634 C 0.48367 -0.08819 0.48662 -0.08889 0.4894 -0.09027 C 0.49305 -0.09444 0.49635 -0.09884 0.49999 -0.10277 C 0.50156 -0.10463 0.50346 -0.10578 0.50468 -0.10787 C 0.50607 -0.11018 0.50642 -0.11319 0.50763 -0.11551 C 0.50833 -0.11736 0.50954 -0.11898 0.51041 -0.1206 C 0.51145 -0.12569 0.5118 -0.12824 0.51336 -0.13333 C 0.51388 -0.13518 0.51458 -0.1368 0.51527 -0.13842 C 0.51735 -0.15301 0.51649 -0.14328 0.51336 -0.17014 C 0.51301 -0.17222 0.51301 -0.17453 0.51232 -0.17662 C 0.50156 -0.20671 0.50763 -0.18842 0.50086 -0.20185 C 0.49982 -0.20393 0.49912 -0.20625 0.49808 -0.20833 C 0.49617 -0.2118 0.49409 -0.21481 0.49235 -0.21852 C 0.4868 -0.23032 0.48975 -0.23125 0.4809 -0.24375 C 0.47621 -0.25046 0.47152 -0.25764 0.46666 -0.26412 C 0.46544 -0.26551 0.46388 -0.26643 0.46284 -0.26782 C 0.46197 -0.26898 0.46162 -0.2706 0.46093 -0.27176 C 0.4585 -0.27523 0.4559 -0.27847 0.45329 -0.28194 L 0.45329 -0.28194 C 0.45173 -0.28356 0.45017 -0.28541 0.4486 -0.28703 C 0.44478 -0.29051 0.44027 -0.29282 0.43715 -0.29722 C 0.43558 -0.2993 0.43402 -0.30162 0.43228 -0.30347 C 0.43055 -0.30532 0.42829 -0.30648 0.42656 -0.30856 C 0.40537 -0.33379 0.42291 -0.31643 0.40468 -0.33657 C 0.40225 -0.33912 0.39947 -0.3412 0.39704 -0.34398 C 0.39044 -0.35254 0.38541 -0.36342 0.37812 -0.37083 C 0.37673 -0.37199 0.37551 -0.37314 0.3743 -0.37453 C 0.36892 -0.38078 0.3743 -0.37639 0.36753 -0.38078 C 0.36058 -0.38009 0.35346 -0.38009 0.34669 -0.37847 C 0.34531 -0.37801 0.34496 -0.37569 0.34374 -0.37453 C 0.3427 -0.37338 0.34114 -0.37314 0.33992 -0.37199 C 0.33836 -0.3706 0.33697 -0.36828 0.33524 -0.36689 C 0.32985 -0.3625 0.31909 -0.35416 0.31909 -0.35416 C 0.3184 -0.35208 0.31805 -0.34977 0.31718 -0.34791 C 0.31562 -0.3449 0.31267 -0.34352 0.31145 -0.34027 C 0.30902 -0.33379 0.31076 -0.33634 0.30659 -0.33264 C 0.30433 -0.32801 0.3026 -0.32407 0.29895 -0.3199 C 0.29826 -0.31898 0.29704 -0.31921 0.29617 -0.31875 C 0.29531 -0.31689 0.29426 -0.31527 0.2934 -0.31365 C 0.29114 -0.31018 0.28853 -0.30717 0.28662 -0.30347 C 0.28576 -0.30162 0.28558 -0.29907 0.28471 -0.29722 C 0.28367 -0.29444 0.28211 -0.29213 0.2809 -0.28958 C 0.27708 -0.28148 0.27447 -0.27199 0.26944 -0.26527 L 0.25902 -0.25139 C 0.25555 -0.24676 0.25034 -0.23912 0.24565 -0.23611 C 0.24374 -0.23495 0.24131 -0.23564 0.23906 -0.23495 C 0.22308 -0.23032 0.24287 -0.23379 0.22378 -0.23102 C 0.221 -0.22986 0.21822 -0.22824 0.21527 -0.22731 C 0.21319 -0.22662 0.20468 -0.22523 0.20277 -0.22477 C 0.19999 -0.22407 0.19721 -0.22314 0.19426 -0.22222 C 0.1868 -0.2199 0.18524 -0.21875 0.17708 -0.21713 C 0.17221 -0.2162 0.16596 -0.21574 0.16093 -0.21458 C 0.15642 -0.21342 0.15208 -0.21134 0.14756 -0.21088 C 0.14027 -0.20972 0.13298 -0.20995 0.12569 -0.20949 C 0.12412 -0.20856 0.12256 -0.2074 0.121 -0.20694 C 0.11423 -0.20509 0.11319 -0.20671 0.10763 -0.20439 C 0.09617 -0.19977 0.11006 -0.20347 0.09721 -0.20069 C 0.09617 -0.20023 0.09513 -0.2 0.09426 -0.1993 C 0.09322 -0.19861 0.09253 -0.19745 0.09149 -0.19676 C 0.08992 -0.19606 0.08819 -0.19606 0.08662 -0.1956 C 0.08107 -0.19051 0.08628 -0.19467 0.07621 -0.19051 C 0.06874 -0.1875 0.07378 -0.18819 0.06579 -0.18402 C 0.06353 -0.1831 0.06128 -0.18264 0.05902 -0.18148 C 0.05781 -0.18102 0.05659 -0.17986 0.0552 -0.17893 C 0.05433 -0.17847 0.05329 -0.17847 0.05242 -0.17777 C 0.05069 -0.17662 0.04912 -0.17523 0.04756 -0.17407 C 0.04669 -0.17314 0.04583 -0.17199 0.04478 -0.17152 C 0.04287 -0.17037 0.04096 -0.16967 0.03906 -0.16898 C 0.03489 -0.16435 0.03055 -0.15995 0.02673 -0.15486 C 0.02482 -0.15231 0.02378 -0.14884 0.02187 -0.14606 C 0.02083 -0.14444 0.01926 -0.14375 0.01805 -0.14213 C 0.0059 -0.12731 0.01614 -0.13819 0.00763 -0.12963 C 0.00728 -0.12824 0.00711 -0.12685 0.00676 -0.12569 C 0.00624 -0.1243 0.00503 -0.12338 0.00485 -0.12199 C 0.00416 -0.11852 0.00433 -0.11504 0.00381 -0.1118 C 0.00364 -0.11041 0.00312 -0.10926 0.00294 -0.10787 C 0.0026 -0.10416 0.00225 -0.10023 0.0019 -0.09652 C 0.00173 -0.09444 0.00051 -0.09236 0.00103 -0.09027 C 0.00138 -0.08842 0.00294 -0.08773 0.00381 -0.08634 C 0.01406 -0.0706 -0.00469 -0.09699 0.01232 -0.07245 L 0.01909 -0.06342 L -5.55556E-6 -2.59259E-6 Z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2882 1.85185E-6 C 0.04184 1.85185E-6 0.05781 0.00648 0.05781 0.0118 L 0.05781 0.02361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118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3871 -4.44444E-6 C 0.05607 -4.44444E-6 0.0776 0.00764 0.0776 0.01389 L 0.0776 0.02778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13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0937 4.81481E-6 C 0.01354 4.81481E-6 0.01892 0.0199 0.01892 0.03611 L 0.01892 0.07337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65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3386 0 C 0.04896 0 0.06771 0.00903 0.06771 0.01644 L 0.06771 0.0331 " pathEditMode="relative" rAng="0" ptsTypes="AAAA">
                                      <p:cBhvr>
                                        <p:cTn id="11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64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2847 -4.81481E-6 C 0.04115 -4.81481E-6 0.05695 0.00811 0.05695 0.01482 L 0.05695 0.02963 " pathEditMode="relative" rAng="0" ptsTypes="AAAA">
                                      <p:cBhvr>
                                        <p:cTn id="1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14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1007 -2.22222E-6 C 0.01459 -2.22222E-6 0.02032 0.0169 0.02032 0.03079 L 0.02032 0.06181 " pathEditMode="relative" rAng="0" ptsTypes="AAAA">
                                      <p:cBhvr>
                                        <p:cTn id="1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0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3.7037E-6 C 0.0033 -0.00255 0.00625 -0.00556 0.00955 -0.00764 C 0.01111 -0.00857 0.01285 -0.00857 0.01441 -0.00903 C 0.0276 -0.01297 0.00625 -0.00949 0.04201 -0.01158 C 0.05538 -0.01736 0.04739 -0.01435 0.07916 -0.01158 C 0.08177 -0.01135 0.0868 -0.00903 0.0868 -0.00903 C 0.0941 -0.00255 0.08507 -0.01135 0.09149 -0.00139 C 0.09253 0.00023 0.0941 0.00115 0.09531 0.00254 C 0.096 0.00416 0.09705 0.00578 0.09722 0.00764 C 0.09739 0.00879 0.09653 0.01018 0.09618 0.01134 C 0.09566 0.01435 0.09548 0.01875 0.09427 0.02152 C 0.09375 0.02291 0.0934 0.0243 0.09236 0.02523 C 0.09132 0.02662 0.08993 0.02685 0.08871 0.02777 C 0.08767 0.0287 0.0868 0.02963 0.08576 0.03032 C 0.08073 0.04027 0.08715 0.0294 0.08107 0.03541 C 0.07916 0.03727 0.07778 0.03981 0.07621 0.0419 C 0.07552 0.04282 0.0743 0.04236 0.07344 0.04305 C 0.07135 0.04467 0.06927 0.04606 0.06771 0.04815 C 0.06597 0.05046 0.06528 0.05162 0.06285 0.05324 C 0.06111 0.0544 0.05816 0.05509 0.05625 0.05578 C 0.05469 0.05648 0.05312 0.05764 0.05156 0.05833 C 0.04965 0.05926 0.04774 0.05995 0.04583 0.06088 L 0.0401 0.06342 L 0.02187 0.06458 C 0.0184 0.06435 0.01493 0.06435 0.01146 0.06342 C 0.00885 0.06273 0.00712 0.0581 0.00573 0.05578 C 0.00486 0.0544 0.00382 0.05347 0.00295 0.05208 C 0.00225 0.05092 0.00173 0.0493 0.00104 0.04815 C 0.00052 0.04722 -0.00035 0.04652 -0.00087 0.0456 C -0.00087 0.0456 -0.00573 0.03611 -0.0066 0.03426 L -0.00851 0.03032 L -0.01042 0.02662 C -0.01094 0.02315 -0.01198 0.01551 -0.0132 0.01273 C -0.01563 0.00787 -0.01441 0.00995 -0.01702 0.00625 C -0.01736 0.00509 -0.01754 0.0037 -0.01806 0.00254 C -0.01858 0.00115 -0.01927 3.7037E-6 -0.01997 -0.00139 C -0.02361 -0.00787 -0.02344 -0.00718 -0.02761 -0.01273 C -0.03056 -0.0206 -0.02865 -0.01621 -0.03334 -0.02547 L -0.03525 -0.02917 C -0.03577 -0.03056 -0.03681 -0.03172 -0.03715 -0.0331 C -0.03733 -0.03426 -0.0375 -0.03588 -0.03802 -0.03681 C -0.03906 -0.03889 -0.0408 -0.04005 -0.04184 -0.0419 C -0.04323 -0.04422 -0.04566 -0.04954 -0.04566 -0.04954 C -0.04601 -0.05116 -0.04653 -0.05278 -0.04653 -0.05463 C -0.04653 -0.06343 -0.04618 -0.07246 -0.04566 -0.08125 C -0.04549 -0.08473 -0.04323 -0.09306 -0.04097 -0.09398 L -0.03802 -0.09514 C -0.0349 -0.09445 -0.03143 -0.09445 -0.02847 -0.09283 C -0.02743 -0.09213 -0.02709 -0.09028 -0.02656 -0.08889 C -0.02604 -0.08727 -0.02604 -0.08542 -0.0257 -0.0838 C -0.02535 -0.08264 -0.025 -0.08125 -0.02465 -0.0801 C -0.02327 -0.0581 -0.02327 -0.06111 -0.02188 -0.03056 C -0.02153 -0.02292 -0.02136 -0.01528 -0.02084 -0.00764 C -0.02066 -0.00463 -0.02014 -0.00185 -0.01997 0.00115 C -0.01962 0.00555 -0.01979 0.00972 -0.01893 0.01389 C -0.0184 0.01666 -0.01702 0.01898 -0.01615 0.02152 C -0.01563 0.02315 -0.01563 0.025 -0.01511 0.02662 C -0.01493 0.02801 -0.01441 0.02916 -0.01424 0.03032 C -0.01424 0.03078 -0.01268 0.04328 -0.01233 0.04444 C -0.01146 0.04722 -0.01007 0.04977 -0.00851 0.05208 C -0.0066 0.05463 -0.00538 0.05833 -0.00278 0.05972 C 0.0092 0.06597 -0.00486 0.05787 0.00573 0.06597 C 0.0066 0.06666 0.00764 0.06666 0.00868 0.06713 C 0.00937 0.06759 0.01475 0.0706 0.01632 0.07106 C 0.0184 0.07152 0.02066 0.07199 0.02291 0.07222 C 0.02448 0.07315 0.02604 0.07453 0.0276 0.07477 C 0.02951 0.075 0.03142 0.07384 0.03333 0.07361 C 0.03854 0.07268 0.04357 0.07199 0.04861 0.07106 C 0.05017 0.07083 0.05173 0.07037 0.05347 0.06967 C 0.0559 0.06898 0.06094 0.06713 0.06094 0.06713 C 0.06198 0.06643 0.06285 0.06527 0.06389 0.06458 C 0.0651 0.06389 0.07135 0.06134 0.07344 0.06088 C 0.07656 0.06018 0.07969 0.05995 0.08298 0.05972 C 0.09392 0.05463 0.07778 0.06157 0.10868 0.05717 C 0.11007 0.05694 0.11111 0.05532 0.1125 0.05463 C 0.11337 0.05393 0.11441 0.0537 0.11528 0.05324 C 0.11632 0.05231 0.11736 0.05185 0.11823 0.05069 C 0.12187 0.04583 0.12031 0.04699 0.12205 0.0419 C 0.12257 0.04004 0.12326 0.03842 0.12396 0.0368 C 0.12378 0.03611 0.12309 0.02639 0.12205 0.02407 C 0.11927 0.01875 0.11927 0.02106 0.11528 0.01898 C 0.11389 0.01828 0.11285 0.01713 0.11146 0.01643 C 0.11059 0.01597 0.10955 0.01574 0.10868 0.01527 C 0.10729 0.01435 0.10625 0.01319 0.10486 0.01273 C 0.1033 0.01203 0.10156 0.0118 0.1 0.01134 C 0.09166 0.01203 0.08785 0.01157 0.08107 0.01389 C 0.07014 0.01759 0.09375 0.01157 0.07048 0.01782 C 0.06892 0.01805 0.06736 0.01852 0.0658 0.01898 C 0.06389 0.01967 0.06198 0.02106 0.06007 0.02152 C 0.05694 0.02222 0.05364 0.02222 0.05052 0.02291 C 0.04861 0.02315 0.0467 0.02384 0.04479 0.02407 C 0.0375 0.02477 0.03021 0.025 0.02291 0.02523 C 0.01632 0.025 0.00955 0.02477 0.00295 0.02407 C -0.00243 0.02361 0.00052 0.02291 -0.00382 0.02037 C -0.00677 0.01852 -0.01007 0.01759 -0.0132 0.01643 C -0.01424 0.01527 -0.01511 0.01389 -0.01615 0.01273 C -0.01702 0.01157 -0.01806 0.01111 -0.01893 0.01018 C -0.02327 0.00509 -0.02361 0.00416 -0.02656 -0.00139 C -0.02865 -0.01204 -0.02587 -0.00116 -0.03038 -0.01019 C -0.0309 -0.01135 -0.0309 -0.01273 -0.03143 -0.01412 C -0.03212 -0.01574 -0.03334 -0.01736 -0.0342 -0.01898 C -0.03507 -0.0206 -0.03542 -0.02246 -0.03611 -0.02408 C -0.03663 -0.02547 -0.03733 -0.02662 -0.03802 -0.02801 C -0.03837 -0.02963 -0.03924 -0.03496 -0.03993 -0.03681 C -0.04045 -0.0382 -0.04115 -0.03935 -0.04184 -0.04074 C -0.04271 -0.05533 -0.04375 -0.0544 -0.04184 -0.06482 C -0.04167 -0.06598 -0.04167 -0.06783 -0.04097 -0.06852 C -0.03993 -0.06968 -0.03837 -0.06945 -0.03715 -0.06991 C -0.0342 -0.06945 -0.03125 -0.06945 -0.02847 -0.06852 C -0.02743 -0.06829 -0.02639 -0.06713 -0.0257 -0.06598 C -0.02413 -0.06366 -0.02327 -0.06088 -0.02188 -0.05834 L -0.01893 -0.05348 C -0.01875 -0.05162 -0.01858 -0.05 -0.01806 -0.04838 C -0.01754 -0.04699 -0.01667 -0.04584 -0.01615 -0.04445 C -0.01424 -0.04005 -0.01406 -0.03912 -0.0132 -0.03426 C -0.01285 -0.03172 -0.01268 -0.02917 -0.01233 -0.02662 C -0.01215 -0.025 -0.01163 -0.02338 -0.01146 -0.02153 C -0.01077 -0.0176 -0.01042 -0.00996 -0.00851 -0.00648 C -0.00781 -0.0051 -0.00712 -0.00394 -0.0066 -0.00255 C -0.00486 0.00231 -0.00712 0.00092 -0.00278 0.0037 C -0.00261 0.00393 -0.00035 0.00069 -8.33333E-7 3.7037E-6 Z " pathEditMode="relative" ptsTypes="AAAAAAAAAAAAAAAAAAAAAAAAAAAAAAAAAAAAAAAAAAAAAAAAAAAAAAAAAAAAAAAAAAAAAAAAAAAAAAAAAAAAAAAAAAAAAAAAAAAAAAAAAAAAAAAAAAAAAAAAAA">
                                      <p:cBhvr>
                                        <p:cTn id="14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48148E-6 L 6.11111E-6 -1.48148E-6 C -0.00312 -0.00324 -0.00624 -0.00671 -0.00937 -0.01018 C -0.01041 -0.01111 -0.01145 -0.01157 -0.01232 -0.01273 C -0.01301 -0.01365 -0.01353 -0.01527 -0.01423 -0.01643 C -0.0151 -0.01782 -0.01614 -0.01898 -0.01701 -0.02037 C -0.0177 -0.02152 -0.01822 -0.02291 -0.01892 -0.02407 C -0.02013 -0.02639 -0.02135 -0.02847 -0.02274 -0.03055 C -0.0236 -0.03171 -0.02464 -0.03287 -0.02569 -0.03426 C -0.0269 -0.03634 -0.02812 -0.03865 -0.02951 -0.04074 C -0.03194 -0.04444 -0.03263 -0.04398 -0.03419 -0.04838 C -0.03593 -0.05301 -0.03385 -0.05231 -0.03801 -0.05601 C -0.03888 -0.05671 -0.03992 -0.05671 -0.04079 -0.05717 C -0.05173 -0.06157 -0.04392 -0.0581 -0.05034 -0.06111 C -0.06683 -0.06064 -0.08333 -0.06088 -0.09982 -0.05972 C -0.10121 -0.05972 -0.10242 -0.05787 -0.10364 -0.05717 C -0.10555 -0.05625 -0.10746 -0.05555 -0.10937 -0.05463 C -0.11041 -0.05416 -0.11128 -0.05277 -0.11214 -0.05208 C -0.11319 -0.05139 -0.11423 -0.05139 -0.1151 -0.05092 C -0.11631 -0.05 -0.11753 -0.04907 -0.11892 -0.04838 C -0.11978 -0.04768 -0.12083 -0.04745 -0.12169 -0.04699 C -0.12343 -0.04629 -0.12499 -0.04537 -0.12655 -0.04444 C -0.1269 -0.04328 -0.12742 -0.04189 -0.12742 -0.04074 C -0.12899 -0.02083 -0.12846 -0.02222 -0.12742 -0.0037 C -0.11961 -0.00648 -0.12742 -0.00324 -0.12083 -0.00764 C -0.11996 -0.0081 -0.11892 -0.00833 -0.11787 -0.00879 C -0.11666 -0.00972 -0.11197 -0.01458 -0.11128 -0.01527 C -0.11058 -0.01597 -0.11006 -0.01689 -0.10937 -0.01782 C -0.1085 -0.01875 -0.10746 -0.01921 -0.10659 -0.02037 C -0.1052 -0.02176 -0.10433 -0.02407 -0.10277 -0.02546 C -0.10103 -0.02685 -0.09704 -0.02801 -0.09704 -0.02801 C -0.096 -0.0287 -0.0953 -0.02986 -0.09409 -0.03055 C -0.09166 -0.03171 -0.08905 -0.03217 -0.08645 -0.0331 C -0.08176 -0.03472 -0.08402 -0.03379 -0.07985 -0.03564 C -0.07551 -0.03472 -0.06701 -0.03611 -0.06267 -0.03055 C -0.06197 -0.02939 -0.06145 -0.02801 -0.06076 -0.02662 C -0.06058 -0.02546 -0.05989 -0.02407 -0.05989 -0.02291 C -0.05989 -0.01782 -0.06041 -0.01504 -0.06267 -0.01134 C -0.06388 -0.00949 -0.06492 -0.00717 -0.06649 -0.00625 L -0.06944 -0.00509 C -0.07412 0.00139 -0.06839 -0.00555 -0.08089 -1.48148E-6 C -0.08176 0.00047 -0.0828 0.0007 -0.08367 0.00139 C -0.08784 0.00417 -0.08558 0.00486 -0.09131 0.00649 C -0.09409 0.00718 -0.09704 0.00718 -0.09982 0.00764 C -0.10173 0.00857 -0.10364 0.00973 -0.10555 0.01019 C -0.10815 0.01088 -0.11058 0.01088 -0.11319 0.01158 C -0.11944 0.01274 -0.11614 0.01227 -0.12083 0.01412 C -0.12204 0.01459 -0.12343 0.01482 -0.12464 0.01528 C -0.12655 0.01621 -0.13037 0.01783 -0.13037 0.01783 C -0.13176 0.02338 -0.13315 0.02778 -0.13037 0.03449 C -0.12933 0.03681 -0.12464 0.03704 -0.12464 0.03704 C -0.11961 0.03658 -0.1144 0.03635 -0.10937 0.03565 C -0.10815 0.03542 -0.10694 0.03473 -0.10555 0.03449 C -0.10034 0.03311 -0.09444 0.03264 -0.0894 0.03195 L -0.08176 0.0294 L -0.07794 0.02801 C -0.07725 0.02709 -0.0769 0.02593 -0.07603 0.02547 C -0.07291 0.02408 -0.06649 0.02292 -0.06649 0.02292 C -0.05833 0.01574 -0.06874 0.02431 -0.06076 0.01922 C -0.05989 0.01852 -0.05902 0.01713 -0.05798 0.01667 C -0.05676 0.01598 -0.05537 0.01598 -0.05416 0.01528 C -0.04339 0.01042 -0.05468 0.01459 -0.04565 0.01158 C -0.03732 0.01204 -0.02899 0.01111 -0.02083 0.01274 C -0.01978 0.01297 -0.01978 0.01551 -0.01892 0.01667 C -0.01753 0.01829 -0.01579 0.01899 -0.01423 0.02037 C -0.01284 0.02153 -0.01162 0.02292 -0.01041 0.02431 C -0.00937 0.02547 -0.00867 0.02709 -0.00746 0.02801 C -0.00642 0.02917 -0.00503 0.02963 -0.00364 0.03056 C -0.00086 0.0301 0.00209 0.03033 0.00487 0.0294 C 0.00574 0.02894 0.00591 0.02732 0.00678 0.02686 C 0.00817 0.0257 0.0099 0.025 0.01147 0.02431 C 0.01702 0.01297 0.00851 0.03102 0.01529 0.01274 C 0.01598 0.01111 0.01667 0.00949 0.0172 0.00764 C 0.0172 0.00764 0.01963 -0.00185 0.02015 -0.0037 L 0.02292 -0.01527 L 0.02397 -0.01898 C 0.02362 -0.02361 0.02379 -0.02847 0.02292 -0.0331 C 0.02275 -0.03426 0.02154 -0.03449 0.02101 -0.03564 C 0.02049 -0.0368 0.02049 -0.03819 0.02015 -0.03935 C 0.01963 -0.04074 0.01876 -0.04189 0.01824 -0.04328 C 0.01442 -0.05023 0.01511 -0.04838 0.00956 -0.05601 L 0.00678 -0.05972 C 0.00504 -0.06203 0.00435 -0.06319 0.00192 -0.06481 C 0.00105 -0.06551 6.11111E-6 -0.06574 -0.00086 -0.06597 C -0.00694 -0.06574 -0.01301 -0.06551 -0.01892 -0.06481 C -0.02083 -0.06458 -0.02274 -0.06389 -0.02464 -0.06365 L -0.03801 -0.06111 C -0.04027 -0.06064 -0.04235 -0.05995 -0.04461 -0.05972 L -0.0618 -0.05856 C -0.07499 -0.05393 -0.05225 -0.06134 -0.08836 -0.05601 C -0.08958 -0.05578 -0.09027 -0.05393 -0.09131 -0.05347 C -0.09305 -0.05254 -0.09513 -0.05254 -0.09704 -0.05208 C -0.09791 -0.05115 -0.09878 -0.05023 -0.09982 -0.04953 C -0.10173 -0.04838 -0.10555 -0.04699 -0.10555 -0.04699 C -0.10659 -0.04606 -0.10746 -0.04537 -0.1085 -0.04444 C -0.11232 -0.04027 -0.10798 -0.04328 -0.11319 -0.03935 C -0.1144 -0.03842 -0.11579 -0.03796 -0.11701 -0.0368 C -0.11805 -0.03588 -0.11857 -0.03379 -0.11978 -0.0331 C -0.12135 -0.03194 -0.12308 -0.03217 -0.12464 -0.03171 C -0.12586 -0.03009 -0.12742 -0.0287 -0.12846 -0.02662 C -0.13454 -0.01504 -0.1243 -0.02963 -0.13124 -0.02037 C -0.13159 -0.01898 -0.13176 -0.01759 -0.13228 -0.01643 C -0.1328 -0.01504 -0.13367 -0.01412 -0.13419 -0.01273 C -0.13471 -0.01064 -0.13489 -0.00833 -0.13506 -0.00625 C -0.1361 0.00209 -0.13784 0.01922 -0.13784 0.01922 C -0.13767 0.02848 -0.13749 0.03774 -0.13697 0.04723 C -0.1368 0.05047 -0.13697 0.05417 -0.1361 0.05741 C -0.13558 0.0588 -0.13419 0.05903 -0.13315 0.05996 C -0.12447 0.05811 -0.12864 0.05949 -0.12083 0.05602 C -0.11978 0.05556 -0.11892 0.05533 -0.11787 0.05486 C -0.11666 0.05394 -0.11544 0.05324 -0.11405 0.05232 C -0.11319 0.05139 -0.11232 0.05024 -0.11128 0.04977 C -0.10624 0.0463 -0.11058 0.05116 -0.10468 0.04584 C -0.10381 0.04514 -0.10346 0.04375 -0.10277 0.04329 C -0.10155 0.0426 -0.10017 0.0426 -0.09895 0.04213 C -0.09635 0.04098 -0.09392 0.03912 -0.09131 0.0382 C -0.08975 0.03774 -0.08801 0.0375 -0.08645 0.03704 C -0.08558 0.03658 -0.08471 0.03611 -0.08367 0.03565 C -0.08246 0.03519 -0.08107 0.03473 -0.07985 0.03449 C -0.07899 0.03357 -0.07812 0.03264 -0.07708 0.03195 C -0.07603 0.03125 -0.07482 0.03149 -0.07412 0.03056 C -0.071 0.02639 -0.07482 0.02686 -0.07221 0.02686 L 6.11111E-6 -1.48148E-6 Z" pathEditMode="relative" ptsTypes="AAAAAAAAAAAAAAAAAAAAAAAAAAAAAAAAAAAAAAAAAAAAAAAAAAAAAAAAAAAAAAAAAAAAAAAAAAAAAAAAAAAAAAAAAAAAAAAAAAAAAAAAAAAAAAAAAAAAAAAAAA">
                                      <p:cBhvr>
                                        <p:cTn id="1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6.11111E-6 3.7037E-7 C -0.00226 -0.00255 -0.00452 -0.00509 -0.0066 -0.00764 C -0.00799 -0.00926 -0.00921 -0.01088 -0.01042 -0.01273 C -0.01146 -0.01435 -0.01216 -0.0162 -0.01337 -0.01782 C -0.01442 -0.01921 -0.01598 -0.02014 -0.01719 -0.02153 C -0.02744 -0.03357 -0.01581 -0.02176 -0.02379 -0.02917 C -0.02431 -0.02986 -0.02935 -0.03495 -0.03039 -0.03565 C -0.0323 -0.03657 -0.03421 -0.03727 -0.03612 -0.03819 C -0.04028 -0.03982 -0.03803 -0.03912 -0.04289 -0.04051 C -0.05712 -0.04028 -0.07136 -0.04051 -0.08577 -0.03935 C -0.08716 -0.03935 -0.0882 -0.0375 -0.08959 -0.03681 C -0.09046 -0.03634 -0.09133 -0.03588 -0.09237 -0.03565 C -0.09324 -0.03426 -0.0941 -0.03287 -0.09515 -0.03171 C -0.09706 -0.02986 -0.10087 -0.02662 -0.10087 -0.02662 C -0.10122 -0.025 -0.10209 -0.02338 -0.10192 -0.02153 C -0.10174 -0.02014 -0.10105 -0.01782 -0.10001 -0.01782 C -0.08456 -0.0162 -0.06893 -0.0169 -0.05331 -0.01644 C -0.05244 -0.01528 -0.05157 -0.01389 -0.05053 -0.01273 C -0.04966 -0.01181 -0.04792 -0.01157 -0.04758 -0.01019 C -0.04723 -0.00857 -0.0481 -0.00671 -0.04862 -0.00509 C -0.04896 -0.0037 -0.04949 -0.00208 -0.05053 -0.00139 C -0.05157 -0.00023 -0.05296 -0.00023 -0.05435 3.7037E-7 C -0.05643 0.00046 -0.05869 0.00093 -0.06094 0.00116 C -0.06824 0.00509 -0.06424 0.0037 -0.07431 0.00509 C -0.08542 0.00671 -0.08386 0.00625 -0.09619 0.00764 C -0.10296 0.01065 -0.10174 0.01018 -0.10956 0.01273 C -0.11702 0.01505 -0.11164 0.01273 -0.11719 0.01528 C -0.11876 0.01736 -0.12136 0.01875 -0.12188 0.02153 C -0.12327 0.02893 -0.1224 0.025 -0.12466 0.0331 C -0.12449 0.04051 -0.12431 0.04815 -0.12379 0.05579 C -0.12362 0.05764 -0.12344 0.05926 -0.12292 0.06088 C -0.12188 0.06366 -0.1191 0.06852 -0.1191 0.06852 C -0.11876 0.06991 -0.1191 0.07222 -0.11806 0.07245 C -0.10365 0.07407 -0.10001 0.07176 -0.08855 0.06852 C -0.08212 0.06667 -0.08577 0.06806 -0.08091 0.06597 C -0.07605 0.05625 -0.08126 0.06458 -0.06476 0.06088 C -0.06355 0.06065 -0.06285 0.05903 -0.06181 0.05833 C -0.06077 0.05764 -0.05938 0.05764 -0.05799 0.05718 C -0.05712 0.05671 -0.05626 0.05625 -0.05521 0.05579 C -0.05331 0.05532 -0.0514 0.05509 -0.04949 0.05463 C -0.04844 0.0544 -0.04758 0.0537 -0.04671 0.05324 C -0.04532 0.05278 -0.0441 0.05255 -0.04289 0.05208 C -0.0415 0.05023 -0.04063 0.04815 -0.03907 0.04699 C -0.03785 0.04606 -0.03646 0.0463 -0.03525 0.0456 C -0.02935 0.04329 -0.03039 0.04375 -0.0257 0.04051 C -0.02258 0.04097 -0.01928 0.0412 -0.01615 0.0419 C -0.01511 0.04213 -0.01407 0.04236 -0.01337 0.04306 C -0.00643 0.04931 -0.01476 0.0456 -0.0066 0.04815 C -0.00574 0.04954 -0.00469 0.05069 -0.00383 0.05208 C -0.00383 0.05208 0.00104 0.06157 0.0019 0.06343 C 0.0026 0.06481 0.00294 0.0662 0.00381 0.06736 C 0.0059 0.07014 0.00694 0.07176 0.00954 0.07361 C 0.01041 0.07431 0.01145 0.07454 0.01232 0.075 C 0.01301 0.07245 0.01319 0.06944 0.01423 0.06736 C 0.01562 0.06481 0.01735 0.0625 0.01805 0.05972 L 0.01996 0.05208 C 0.02031 0.05069 0.01996 0.04861 0.021 0.04815 L 0.02378 0.04699 C 0.02534 0.04097 0.02569 0.04028 0.02569 0.03171 C 0.02569 0.01991 0.02604 0.00787 0.02482 -0.0037 C 0.02447 -0.00694 0.02291 -0.00972 0.021 -0.01134 C 0.0144 -0.01736 0.01735 -0.01551 0.01232 -0.01782 C 0.00781 -0.02176 0.01128 -0.01944 0.00572 -0.02153 C 0.00381 -0.02245 -6.11111E-6 -0.02407 -6.11111E-6 -0.02407 C -0.00087 -0.025 -0.00173 -0.02593 -0.00278 -0.02662 C -0.00365 -0.02732 -0.00469 -0.02755 -0.00574 -0.02801 C -0.01129 -0.03009 -0.0106 -0.02917 -0.01806 -0.03056 C -0.02032 -0.03079 -0.02258 -0.03125 -0.02466 -0.03171 L -0.0323 -0.0331 C -0.04879 -0.03843 -0.03768 -0.03519 -0.07622 -0.0331 C -0.07692 -0.03287 -0.08195 -0.03102 -0.08282 -0.03056 C -0.08386 -0.02986 -0.08456 -0.02847 -0.08577 -0.02801 C -0.0882 -0.02685 -0.09324 -0.02546 -0.09324 -0.02546 C -0.09428 -0.02454 -0.09532 -0.02384 -0.09619 -0.02292 C -0.09758 -0.0213 -0.09844 -0.01921 -0.10001 -0.01782 L -0.10278 -0.01528 C -0.10313 -0.01389 -0.10331 -0.0125 -0.10383 -0.01134 C -0.10417 -0.01042 -0.10521 -0.00972 -0.10574 -0.0088 C -0.10643 -0.00764 -0.10695 -0.00648 -0.10765 -0.00509 C -0.11251 0.00625 -0.10678 -0.00556 -0.11146 0.0037 C -0.11181 0.00509 -0.11216 0.00625 -0.11233 0.00764 C -0.11303 0.01111 -0.11303 0.01551 -0.11424 0.01898 C -0.11476 0.02037 -0.11563 0.02153 -0.11615 0.02292 C -0.11685 0.02477 -0.11771 0.03009 -0.11806 0.03171 C -0.11771 0.03426 -0.11824 0.03727 -0.11719 0.03935 C -0.11633 0.04074 -0.11459 0.04005 -0.11337 0.04051 C -0.10626 0.04329 -0.11581 0.0412 -0.10192 0.04306 C -0.09671 0.04491 -0.09497 0.0456 -0.08855 0.0456 C -0.08594 0.0456 -0.08351 0.04491 -0.08091 0.04444 C -0.08004 0.04398 -0.079 0.04375 -0.07813 0.04306 C -0.07709 0.04236 -0.07622 0.04143 -0.07518 0.04051 C -0.07396 0.03958 -0.07275 0.03889 -0.07136 0.03796 C -0.06806 0.03148 -0.07101 0.03565 -0.06372 0.03056 C -0.05452 0.02361 -0.06806 0.03287 -0.05799 0.02407 C -0.0573 0.02338 -0.05626 0.02338 -0.05521 0.02292 C -0.04983 0.01551 -0.05521 0.02199 -0.04862 0.01643 C -0.04723 0.01528 -0.04619 0.01366 -0.0448 0.01273 C -0.04324 0.01181 -0.0415 0.01181 -0.03994 0.01134 C -0.03299 0.0044 -0.03942 0.00995 -0.0323 0.00625 C -0.03108 0.00579 -0.02987 0.0044 -0.02848 0.0037 C -0.02518 0.00255 -0.02431 0.00255 -0.02188 0.00255 L -6.11111E-6 3.7037E-7 Z" pathEditMode="relative" ptsTypes="AAAAAAAAAAAAAAAAAAAAAAAAAAAAAAAAAAAAAAAAAAAAAAAAAAAAAAAAAAAAAAAAAAAAAAAAAAAAAAAAAAAAAAAAAAAAAAAAAAAAAA">
                                      <p:cBhvr>
                                        <p:cTn id="1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7037E-6 L 6.11111E-6 3.7037E-6 L 0.00938 -0.0037 C 0.01303 -0.00509 0.01529 -0.00532 0.01893 -0.00764 C 0.02136 -0.00903 0.02345 -0.01088 0.0257 -0.01273 C 0.02657 -0.01343 0.02744 -0.01458 0.02848 -0.01528 C 0.03004 -0.0162 0.0316 -0.0169 0.03334 -0.01782 C 0.03421 -0.01829 0.03525 -0.01852 0.03612 -0.01898 C 0.04358 -0.02407 0.03473 -0.01968 0.04185 -0.02292 C 0.04289 -0.02407 0.04393 -0.02523 0.0448 -0.02662 C 0.04549 -0.02778 0.04584 -0.0294 0.04671 -0.03055 C 0.0474 -0.03148 0.04862 -0.03218 0.04949 -0.0331 C 0.05053 -0.03403 0.0547 -0.03843 0.05626 -0.03935 C 0.05713 -0.04005 0.05817 -0.04028 0.05904 -0.04051 C 0.0632 -0.04028 0.06737 -0.04028 0.07136 -0.03935 C 0.07744 -0.03819 0.08074 -0.03657 0.08577 -0.03426 C 0.08629 -0.0331 0.08699 -0.03171 0.08768 -0.03055 C 0.08855 -0.02847 0.08924 -0.02593 0.09046 -0.02407 C 0.0915 -0.02268 0.09324 -0.02268 0.09428 -0.02153 C 0.09601 -0.01968 0.09723 -0.0169 0.09914 -0.01528 C 0.10001 -0.01435 0.10105 -0.01366 0.10192 -0.01273 C 0.10921 -0.00463 0.10053 -0.01273 0.10765 -0.00625 L 0.10956 0.0037 C 0.1099 0.00556 0.11042 0.00718 0.1106 0.0088 C 0.11077 0.01181 0.11077 0.01505 0.11147 0.01782 C 0.11199 0.01968 0.11338 0.02107 0.11442 0.02292 C 0.11494 0.02546 0.11581 0.02778 0.11633 0.03056 C 0.1165 0.03264 0.11685 0.03472 0.1172 0.03681 C 0.11754 0.03843 0.11789 0.04028 0.11824 0.0419 C 0.11893 0.04699 0.11945 0.05208 0.12015 0.05718 C 0.1198 0.0625 0.11945 0.06806 0.1191 0.07361 C 0.11876 0.08195 0.11928 0.0919 0.1172 0.10023 C 0.11667 0.10232 0.11581 0.1044 0.11529 0.10671 C 0.11459 0.10995 0.11424 0.11343 0.11338 0.11667 L 0.11147 0.12431 C 0.11077 0.12755 0.11042 0.12963 0.10869 0.13195 C 0.10782 0.1331 0.1066 0.13357 0.10574 0.13449 C 0.10331 0.13727 0.10053 0.14282 0.09723 0.14352 C 0.09428 0.14375 0.0915 0.14421 0.08855 0.14468 C 0.08699 0.14491 0.08542 0.1456 0.08386 0.14607 C 0.0816 0.14653 0.07935 0.14676 0.07709 0.14722 C 0.07622 0.14769 0.07535 0.14861 0.07431 0.14861 C 0.06285 0.14861 0.06355 0.14838 0.05626 0.14607 C 0.05522 0.14514 0.05435 0.14421 0.05331 0.14352 C 0.05244 0.14282 0.05122 0.14282 0.05053 0.14213 C 0.04931 0.1412 0.04845 0.13982 0.04758 0.13843 C 0.04688 0.13727 0.04654 0.13542 0.04567 0.13449 C 0.04497 0.1338 0.04376 0.1338 0.04289 0.13333 C 0.0415 0.13079 0.04098 0.12732 0.03907 0.1257 C 0.03542 0.12245 0.03699 0.12407 0.03421 0.1206 C 0.03369 0.11806 0.03282 0.11551 0.0323 0.11296 C 0.03108 0.10648 0.03178 0.10949 0.03039 0.10417 C 0.03074 0.08333 0.03074 0.0625 0.03143 0.0419 C 0.03143 0.04051 0.03178 0.03912 0.0323 0.03796 C 0.03317 0.03634 0.03421 0.03449 0.03525 0.0331 C 0.03664 0.03079 0.03803 0.02824 0.03994 0.02662 C 0.04098 0.0257 0.04185 0.02477 0.04289 0.02407 C 0.04376 0.02361 0.0448 0.02338 0.04567 0.02292 C 0.04706 0.02199 0.04827 0.02107 0.04949 0.02037 C 0.0514 0.02107 0.05417 0.0206 0.05522 0.02292 C 0.05765 0.0287 0.05435 0.03241 0.0514 0.03426 C 0.05053 0.03495 0.04949 0.03495 0.04862 0.03542 C 0.04758 0.03611 0.04671 0.03727 0.04567 0.03796 C 0.04428 0.03773 0.03768 0.0375 0.03525 0.03542 C 0.03386 0.03449 0.03265 0.03287 0.03143 0.03171 C 0.03039 0.03079 0.02935 0.03032 0.02848 0.02917 C 0.02744 0.02778 0.02674 0.0257 0.0257 0.02407 C 0.0257 0.02407 0.02327 0.02083 0.02275 0.02037 L 6.11111E-6 3.7037E-6 Z" pathEditMode="relative" ptsTypes="AAAAAAAAAAAAAAAAAAAAAAAAAAAAAAAAAAAAAAAAAAAAAAAAAAAAAAAAAAAAAAAAAAAA">
                                      <p:cBhvr>
                                        <p:cTn id="14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3.61111E-6 -1.11111E-6 C 0.00087 0.00324 0.00208 0.00648 0.00278 0.00995 C 0.0033 0.0125 0.00313 0.01527 0.00382 0.01759 C 0.00451 0.02083 0.00573 0.02361 0.0066 0.02662 C 0.00729 0.02893 0.00781 0.03171 0.00851 0.03426 C 0.00885 0.03541 0.00903 0.0368 0.00955 0.03796 L 0.01146 0.04305 C 0.01163 0.04467 0.01198 0.04652 0.01233 0.04814 C 0.01302 0.05254 0.01372 0.05764 0.01424 0.06203 C 0.01441 0.06412 0.01563 0.07615 0.01615 0.0787 C 0.01667 0.08125 0.01754 0.08356 0.01806 0.08611 C 0.01944 0.09282 0.01858 0.09027 0.01997 0.09768 C 0.02014 0.09884 0.02066 0.10023 0.02101 0.10139 C 0.02083 0.10972 0.02135 0.14004 0.0191 0.15602 C 0.01858 0.15949 0.01806 0.16296 0.01719 0.1662 C 0.01476 0.1743 0.01597 0.1706 0.01337 0.17754 C 0.01302 0.18009 0.01215 0.19189 0.01042 0.19421 L 0.00764 0.19791 C 0.00729 0.19907 0.00712 0.20069 0.0066 0.20162 C 0.0026 0.21064 -0.01146 0.20139 -0.01441 0.20046 C -0.0191 0.19884 -0.01684 0.19977 -0.02101 0.19791 C -0.02205 0.19676 -0.02292 0.19537 -0.02396 0.19421 C -0.02483 0.19305 -0.02587 0.19259 -0.02674 0.19166 C -0.0276 0.19051 -0.02795 0.18912 -0.02865 0.18773 C -0.0283 0.18518 -0.02951 0.18125 -0.02778 0.18009 C -0.02517 0.17847 -0.02187 0.18055 -0.0191 0.18148 C -0.01701 0.18217 -0.01597 0.18472 -0.01441 0.18657 C -0.00972 0.19143 -0.01285 0.18611 -0.00868 0.19421 C -0.00729 0.19652 -0.00625 0.1993 -0.00486 0.20162 C -0.00399 0.20324 -0.00295 0.20416 -0.00191 0.20555 C -0.00156 0.20717 -0.00121 0.20879 -0.00104 0.21064 C -0.00069 0.21273 -0.00052 0.21481 3.61111E-6 0.21689 C 0.00156 0.22361 0.00174 0.22037 0.00382 0.22592 C 0.00417 0.22708 0.00434 0.22847 0.00469 0.22963 C 0.00399 0.24097 0.00434 0.25254 0.00278 0.26389 C 0.00243 0.26666 -0.00191 0.27314 -0.00382 0.27546 C -0.00469 0.27639 -0.00573 0.27708 -0.00677 0.27801 C -0.01215 0.27754 -0.01771 0.27801 -0.02292 0.27662 C -0.02413 0.27639 -0.0283 0.26828 -0.02865 0.26782 C -0.03003 0.26527 -0.03246 0.26018 -0.03246 0.26018 C -0.03455 0.25162 -0.03212 0.26203 -0.03437 0.24745 C -0.03455 0.24606 -0.03507 0.2449 -0.03524 0.24352 C -0.03594 0.24027 -0.03681 0.2368 -0.03715 0.23356 C -0.03924 0.21574 -0.03785 0.22222 -0.0401 0.21319 C -0.04045 0.20972 -0.0401 0.20625 -0.04097 0.20301 C -0.04149 0.20139 -0.0434 0.20092 -0.04392 0.19907 C -0.04479 0.19606 -0.04427 0.19236 -0.04479 0.18912 C -0.04774 0.16944 -0.04601 0.19004 -0.04774 0.17245 C -0.04913 0.15833 -0.04722 0.16481 -0.05052 0.15602 C -0.05278 0.13611 -0.05017 0.16041 -0.05243 0.12939 C -0.0526 0.12893 -0.05417 0.11412 -0.05434 0.11296 C -0.05469 0.11134 -0.05573 0.11041 -0.05625 0.10902 C -0.0566 0.10648 -0.0566 0.10393 -0.05729 0.10139 C -0.05746 0.10046 -0.06198 0.09259 -0.06198 0.09259 C -0.06354 0.09027 -0.06528 0.08842 -0.06684 0.08611 C -0.06771 0.08495 -0.0684 0.08287 -0.06962 0.0824 C -0.07691 0.07916 -0.06806 0.08356 -0.07535 0.0787 C -0.07621 0.07801 -0.07726 0.07777 -0.0783 0.07731 C -0.08003 0.07546 -0.08351 0.07245 -0.0849 0.06967 C -0.08542 0.06852 -0.08559 0.06713 -0.08576 0.06597 C -0.08559 0.06296 -0.08576 0.05972 -0.0849 0.05694 C -0.08437 0.05555 -0.08264 0.05578 -0.08212 0.05439 C -0.08125 0.05301 -0.08194 0.05069 -0.08108 0.0493 C -0.07951 0.04699 -0.07726 0.04606 -0.07535 0.04421 C -0.07448 0.04352 -0.07361 0.04236 -0.07257 0.04166 C -0.07066 0.04097 -0.0684 0.04074 -0.06684 0.03935 C -0.0658 0.03842 -0.06493 0.03727 -0.06389 0.0368 C -0.06042 0.03518 -0.05365 0.03379 -0.04965 0.03287 C -0.04809 0.03194 -0.04635 0.03148 -0.04479 0.03032 C -0.04132 0.02801 -0.04236 0.02754 -0.03906 0.02407 C -0.03819 0.02291 -0.03715 0.02222 -0.03628 0.02152 C -0.03403 0.01273 -0.03698 0.02199 -0.03333 0.01504 C -0.02917 0.00671 -0.03316 0.01227 -0.03056 0.00879 L 3.61111E-6 -1.11111E-6 Z" pathEditMode="relative" ptsTypes="AAAAAAAAAAAAAAAAAAAAAAAAAAAAAAAAAAAAAAAAAAAAAAAAAAAAAAAAAAAAAAAAAAAAAAAAAA">
                                      <p:cBhvr>
                                        <p:cTn id="150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5.55556E-7 2.96296E-6 C 0.00122 0.00416 0.00278 0.00833 0.00382 0.01273 C 0.00434 0.01481 0.00434 0.01689 0.00469 0.01898 C 0.00521 0.02129 0.00608 0.02314 0.0066 0.02546 C 0.00695 0.03287 0.00695 0.04074 0.00764 0.04814 C 0.00782 0.05092 0.00955 0.05578 0.00955 0.05578 C 0.00921 0.05833 0.00903 0.06088 0.00851 0.06342 C 0.00834 0.06481 0.00834 0.0662 0.00764 0.06736 C 0.00608 0.06944 0.00191 0.07245 0.00191 0.07245 C -0.00034 0.07199 -0.00277 0.07245 -0.00468 0.07106 C -0.00711 0.06944 -0.0085 0.06597 -0.01041 0.06342 C -0.01232 0.06111 -0.01302 0.06041 -0.01423 0.05717 C -0.0151 0.05509 -0.01527 0.05254 -0.01614 0.05069 C -0.01684 0.04953 -0.01822 0.04907 -0.01909 0.04814 C -0.0217 0.04537 -0.02274 0.04305 -0.02482 0.03935 C -0.025 0.03796 -0.02517 0.03657 -0.02569 0.03541 C -0.02691 0.03287 -0.02951 0.02777 -0.02951 0.02777 C -0.03142 0.01296 -0.02951 0.02662 -0.03142 0.01527 C -0.03177 0.01319 -0.03211 0.01088 -0.03246 0.00879 C -0.03316 0.00416 -0.03316 0.00416 -0.0342 2.96296E-6 C -0.03402 -0.00417 -0.03385 -0.00857 -0.03333 -0.01274 C -0.03298 -0.01621 -0.03142 -0.02292 -0.03142 -0.02292 C -0.03107 -0.02662 -0.0309 -0.03056 -0.03055 -0.03426 C -0.0302 -0.03612 -0.02986 -0.03774 -0.02951 -0.03936 C -0.02882 -0.04375 -0.02847 -0.04792 -0.0276 -0.05209 C -0.02725 -0.05371 -0.02691 -0.05556 -0.02673 -0.05718 C -0.02413 -0.07454 -0.02604 -0.06598 -0.02378 -0.075 C -0.02413 -0.09237 -0.02413 -0.10973 -0.02482 -0.12709 C -0.02482 -0.12848 -0.02534 -0.12963 -0.02569 -0.13079 C -0.02621 -0.13218 -0.02691 -0.13334 -0.0276 -0.13473 C -0.02725 -0.13797 -0.02743 -0.14144 -0.02673 -0.14491 C -0.02638 -0.14607 -0.02552 -0.14676 -0.02482 -0.14746 C -0.02239 -0.14954 -0.02066 -0.15 -0.01805 -0.15116 C -0.01666 -0.15255 -0.01441 -0.15487 -0.01232 -0.15487 C -0.00989 -0.15487 -0.00451 -0.15278 -0.00191 -0.15255 C 0.00191 -0.15186 0.00573 -0.15162 0.00955 -0.15116 C 0.01042 -0.1507 0.01146 -0.15047 0.01233 -0.15 C 0.01789 -0.14561 0.01667 -0.14329 0.02292 -0.13727 C 0.02414 -0.13588 0.02535 -0.1345 0.02674 -0.13334 C 0.0283 -0.13195 0.02987 -0.13102 0.03143 -0.12963 C 0.03473 -0.12639 0.03195 -0.12709 0.03629 -0.12454 C 0.03803 -0.12338 0.04202 -0.122 0.04202 -0.122 C 0.04601 -0.11389 0.04132 -0.122 0.04671 -0.11551 C 0.04896 -0.11274 0.0533 -0.10672 0.0533 -0.10672 C 0.05556 -0.09815 0.05243 -0.10834 0.05816 -0.09792 C 0.05868 -0.09676 0.05868 -0.09514 0.05903 -0.09399 C 0.06146 -0.08774 0.06025 -0.09237 0.06285 -0.08774 C 0.06424 -0.08519 0.06667 -0.0801 0.06667 -0.0801 C 0.06702 -0.07848 0.06702 -0.07662 0.06771 -0.075 C 0.06997 -0.06899 0.07118 -0.06783 0.07431 -0.06366 C 0.075 -0.06135 0.07553 -0.05926 0.07622 -0.05718 C 0.07674 -0.05579 0.07778 -0.05487 0.07813 -0.05348 C 0.07865 -0.05139 0.07865 -0.04908 0.07917 -0.047 C 0.07934 -0.04584 0.07969 -0.04445 0.08004 -0.04329 C 0.08039 -0.04075 0.08108 -0.0382 0.08108 -0.03565 C 0.08108 -0.03125 0.08039 -0.02732 0.07813 -0.02408 C 0.07726 -0.02315 0.07622 -0.02246 0.07535 -0.02153 C 0.07466 -0.02037 0.07431 -0.01875 0.07344 -0.01783 C 0.07171 -0.01644 0.06771 -0.01528 0.06771 -0.01528 C 0.06737 -0.01412 0.06754 -0.01227 0.06667 -0.01158 C 0.06528 -0.01019 0.06355 -0.01065 0.06198 -0.01019 C 0.06059 -0.00973 0.05938 -0.00926 0.05816 -0.00903 C 0.05712 -0.00811 0.05643 -0.00695 0.05521 -0.00649 C 0.05278 -0.0051 0.04757 -0.00394 0.04757 -0.00394 C 0.04671 -0.00417 0.04566 -0.0044 0.0448 -0.0051 C 0.04167 -0.00787 0.04167 -0.01042 0.03907 -0.01412 C 0.03803 -0.01551 0.03646 -0.01667 0.03525 -0.01783 C 0.0349 -0.01945 0.03507 -0.02153 0.03438 -0.02292 C 0.03368 -0.02385 0.0323 -0.02477 0.03143 -0.02408 C 0.02796 -0.02153 0.02587 -0.0169 0.02379 -0.01274 C 0.02327 -0.01019 0.02379 -0.00602 0.02188 -0.0051 L 0.01615 -0.00255 C 0.01407 0.00023 0.01528 2.96296E-6 0.01337 2.96296E-6 L -5.55556E-7 2.96296E-6 Z" pathEditMode="relative" ptsTypes="AAAAAAAAAAAAAAAAAAAAAAAAAAAAAAAAAAAAAAAAAAAAAAAAAAAAAAAAAAAAAAAAAAAAAAAAAA">
                                      <p:cBhvr>
                                        <p:cTn id="15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03704E-6 L 5E-6 -7.03704E-6 C 0.01025 0.01365 0.00573 0.00925 0.01233 0.01504 C 0.01337 0.01689 0.01441 0.01828 0.01528 0.02013 C 0.0158 0.02129 0.01563 0.02291 0.01615 0.02407 C 0.01789 0.02684 0.02188 0.03171 0.02188 0.03171 L 0.02379 0.03934 L 0.02483 0.04305 C 0.02448 0.05485 0.02466 0.06689 0.02379 0.0787 C 0.02362 0.08124 0.02292 0.08402 0.02188 0.08634 C 0.02119 0.08749 0.02084 0.08911 0.01997 0.09004 C 0.01806 0.09259 0.01667 0.09282 0.01424 0.09397 C 0.01198 0.09351 0.00973 0.09374 0.00763 0.09259 C 0.00435 0.0905 0.004 0.0868 0.00191 0.08379 C 0.00035 0.08147 -0.00157 0.07985 -0.00295 0.07731 L -0.0066 0.06967 C -0.0085 0.06041 -0.0066 0.06897 -0.00955 0.05948 C -0.00989 0.05833 -0.01007 0.05694 -0.01042 0.05578 C -0.0125 0.05022 -0.01268 0.05346 -0.01423 0.04698 C -0.0151 0.04351 -0.01615 0.0368 -0.01615 0.0368 C -0.0165 0.03333 -0.01702 0.03009 -0.01718 0.02661 C -0.01754 0.01851 -0.01754 0.01041 -0.01805 0.00254 C -0.01822 0.00115 -0.01893 -7.03704E-6 -0.0191 -0.0014 C -0.0198 -0.00603 -0.02032 -0.01066 -0.021 -0.01529 C -0.02153 -0.01899 -0.02204 -0.02246 -0.02378 -0.02547 C -0.02499 -0.02779 -0.02881 -0.03195 -0.03055 -0.03311 C -0.04427 -0.04353 -0.02118 -0.02362 -0.03611 -0.03681 C -0.04253 -0.03658 -0.04895 -0.03728 -0.0552 -0.03566 C -0.05954 -0.0345 -0.06006 -0.03103 -0.06284 -0.02802 C -0.06372 -0.02709 -0.06475 -0.0264 -0.06562 -0.02547 C -0.06701 -0.02385 -0.06945 -0.02038 -0.06945 -0.02038 C -0.06979 -0.01922 -0.07048 -0.01783 -0.07048 -0.01667 C -0.07013 -0.01158 -0.06996 -0.00626 -0.06857 -0.0014 C -0.06822 -7.03704E-6 -0.06667 -0.00024 -0.06562 -7.03704E-6 C -0.06319 0.00047 -0.06059 0.00069 -0.05815 0.00115 C -0.05747 0.00254 -0.05694 0.0037 -0.05624 0.00509 C -0.05555 0.00601 -0.05468 0.00647 -0.05435 0.00763 C -0.05381 0.00856 -0.05364 0.00995 -0.0533 0.01134 C -0.05086 0.02245 -0.05364 0.0111 -0.05138 0.02013 C -0.05243 0.0236 -0.05312 0.02708 -0.05435 0.03032 C -0.05468 0.03147 -0.05555 0.03194 -0.05624 0.03286 C -0.05747 0.03541 -0.05868 0.03796 -0.06006 0.0405 C -0.06059 0.04189 -0.06111 0.04328 -0.0618 0.04444 C -0.06284 0.04559 -0.06388 0.04675 -0.06475 0.04814 C -0.06684 0.05184 -0.06909 0.05647 -0.07048 0.06087 C -0.07274 0.06828 -0.06962 0.0611 -0.07326 0.06851 C -0.07362 0.07152 -0.07482 0.07453 -0.0743 0.07731 C -0.0665 0.12175 -0.07343 0.11458 -0.06093 0.12569 C -0.06128 0.13634 -0.06145 0.14675 -0.0618 0.1574 C -0.06197 0.15995 -0.0625 0.16249 -0.06284 0.16504 C -0.06302 0.16643 -0.06475 0.16851 -0.06372 0.16874 C -0.06093 0.16967 -0.05815 0.16805 -0.0552 0.16759 C -0.04982 0.16504 -0.05435 0.16828 -0.05138 0.16249 C -0.04999 0.15948 -0.04774 0.15809 -0.04565 0.15601 C -0.04532 0.15485 -0.04513 0.15346 -0.04479 0.15231 C -0.04427 0.15092 -0.04322 0.14999 -0.04288 0.1486 C -0.04237 0.14698 -0.04237 0.14513 -0.04184 0.14351 C -0.04132 0.14166 -0.04045 0.14004 -0.03993 0.13842 C -0.03923 0.13587 -0.03871 0.13333 -0.03802 0.13078 L -0.03715 0.12684 C -0.0368 0.12569 -0.03697 0.12407 -0.03611 0.12314 C -0.03559 0.12221 -0.03489 0.12152 -0.0342 0.12059 C -0.0335 0.11944 -0.03333 0.11782 -0.0323 0.11666 C -0.03124 0.1155 -0.02986 0.11504 -0.02864 0.11411 C -0.0276 0.11342 -0.02673 0.11226 -0.02569 0.11157 C -0.02395 0.11064 -0.02188 0.10995 -0.01997 0.10902 C -0.01598 0.1074 -0.01805 0.10809 -0.01337 0.10671 C -0.00607 0.09675 -0.00747 0.10115 -0.00468 0.09143 C -0.00435 0.09004 -0.00416 0.08888 -0.00382 0.08749 C -0.00416 0.08286 -0.00399 0.07823 -0.00468 0.0736 C -0.00503 0.07198 -0.0059 0.07106 -0.0066 0.06967 C -0.00782 0.06759 -0.0092 0.0655 -0.01042 0.06342 C -0.01112 0.06226 -0.01163 0.06087 -0.01233 0.05948 C -0.0132 0.05833 -0.01423 0.05717 -0.01527 0.05578 C -0.01632 0.05161 -0.01754 0.04745 -0.01805 0.04305 C -0.01875 0.03796 -0.01997 0.02777 -0.01997 0.02777 C -0.01962 0.02268 -0.02083 0.01712 -0.0191 0.01249 C -0.01822 0.01018 -0.01476 0.01203 -0.01337 0.01018 L -0.01146 0.00763 L 5E-6 -7.03704E-6 Z" pathEditMode="relative" ptsTypes="AAAAAAAAAAAAAAAAAAAAAAAAAAAAAAAAAAAAAAAAAAAAAAAAAAAAAAAAAAAAAAAAAAAAAAAAAAAAAAA">
                                      <p:cBhvr>
                                        <p:cTn id="1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1.85185E-6 C 0.00156 -0.00301 0.00261 -0.00648 0.00469 -0.0088 C 0.00538 -0.00972 0.01077 -0.01204 0.01233 -0.01273 C 0.0132 -0.01366 0.01406 -0.01458 0.01511 -0.01528 C 0.0191 -0.01759 0.02153 -0.01806 0.0257 -0.01898 C 0.04913 -0.01829 0.0691 -0.01667 0.09236 -0.01898 C 0.09462 -0.01921 0.0967 -0.02107 0.09896 -0.02153 C 0.10139 -0.02222 0.104 -0.02245 0.1066 -0.02292 L 0.1132 -0.02408 C 0.11424 -0.025 0.11511 -0.02616 0.11615 -0.02662 C 0.11736 -0.02732 0.11875 -0.02708 0.11997 -0.02801 C 0.1217 -0.02917 0.12466 -0.03495 0.1257 -0.03681 C 0.12795 -0.04607 0.12709 -0.0419 0.12847 -0.04954 C 0.12882 -0.05417 0.129 -0.0588 0.12934 -0.06343 C 0.13004 -0.07107 0.13091 -0.0787 0.13125 -0.08634 C 0.13281 -0.10833 0.12865 -0.10162 0.1342 -0.10903 C 0.13455 -0.11111 0.13386 -0.11412 0.13507 -0.11551 C 0.13698 -0.11713 0.13959 -0.11667 0.14184 -0.11667 C 0.14618 -0.11667 0.1507 -0.11597 0.15521 -0.11551 C 0.16198 -0.1125 0.1592 -0.11435 0.16372 -0.11042 C 0.1658 -0.10208 0.16511 -0.10648 0.16372 -0.09144 C 0.16354 -0.08958 0.16354 -0.08773 0.16268 -0.08634 C 0.16268 -0.08634 0.15608 -0.07755 0.15521 -0.07616 L 0.15226 -0.07222 C 0.15295 -0.06898 0.15313 -0.06528 0.15417 -0.06227 C 0.15469 -0.06065 0.15625 -0.05972 0.15712 -0.05833 C 0.16406 -0.04583 0.15608 -0.05718 0.16268 -0.04815 C 0.16406 -0.04283 0.16528 -0.04028 0.16268 -0.0331 C 0.16216 -0.03125 0.16025 -0.03102 0.15903 -0.03056 C 0.15643 -0.0294 0.15139 -0.02801 0.15139 -0.02801 C 0.14115 -0.01898 0.1566 -0.03287 0.14566 -0.02153 C 0.14375 -0.01968 0.1415 -0.01875 0.13993 -0.01644 C 0.13629 -0.01181 0.13837 -0.0132 0.1342 -0.01134 C 0.13038 -0.00625 0.13438 -0.01088 0.12656 -0.00764 C 0.12518 -0.00718 0.12413 -0.00579 0.12275 -0.00509 C 0.11702 -0.00208 0.11823 -0.00324 0.1132 -0.00139 C 0.10781 0.00069 0.11285 -0.00093 0.1066 0.00255 C 0.10469 0.00347 0.10278 0.00417 0.10087 0.00509 C 0.09983 0.00555 0.09896 0.00602 0.09792 0.00625 C 0.0967 0.00671 0.09549 0.00717 0.09427 0.00764 C 0.09323 0.00787 0.09219 0.00833 0.09132 0.0088 C 0.09011 0.00949 0.08889 0.01088 0.0875 0.01134 C 0.08038 0.01458 0.08125 0.01319 0.07518 0.01528 C 0.07413 0.01551 0.07327 0.0162 0.07222 0.01643 C 0.0691 0.01736 0.06597 0.01805 0.06285 0.01898 C 0.05938 0.01991 0.05903 0.02014 0.05608 0.02153 C 0.05521 0.02245 0.05434 0.02361 0.0533 0.02407 C 0.05139 0.02477 0.04948 0.02546 0.04757 0.02523 C 0.0342 0.02454 0.02084 0.02268 0.00747 0.02153 C 0.0066 0.02037 0.00538 0.01921 0.00469 0.01782 C 0.00347 0.01551 0.00365 0.01389 0.00365 0.01134 L -3.33333E-6 -1.85185E-6 Z" pathEditMode="relative" ptsTypes="AAAAAAAAAAAAAAAAAAAAAAAAAAAAAAAAAAAAAAAAAAAAAAAAAAAA">
                                      <p:cBhvr>
                                        <p:cTn id="1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-4.07407E-6 C 0.00365 0.03241 0.00052 0.00811 0.00295 0.02269 C 0.0033 0.02477 0.00347 0.02709 0.00382 0.02917 C 0.00434 0.03172 0.00417 0.03519 0.00573 0.03681 L 0.00868 0.03936 C 0.01111 0.04885 0.00781 0.03704 0.01146 0.04676 C 0.01198 0.04815 0.01215 0.04931 0.0125 0.0507 C 0.01285 0.05232 0.01285 0.05417 0.01337 0.05579 C 0.01389 0.05695 0.01476 0.05741 0.01528 0.05834 C 0.01684 0.06598 0.0158 0.06181 0.01823 0.07107 C 0.01858 0.07223 0.01875 0.07361 0.0191 0.07477 C 0.02118 0.0801 0.0217 0.08125 0.02292 0.0875 C 0.02326 0.08912 0.02361 0.09098 0.02396 0.0926 C 0.02483 0.09861 0.02517 0.10278 0.02674 0.10903 C 0.02743 0.11158 0.0283 0.11412 0.02865 0.11667 C 0.03108 0.13496 0.03021 0.12593 0.0316 0.14329 C 0.03125 0.15348 0.0316 0.17523 0.02969 0.18912 C 0.02934 0.19051 0.02882 0.19167 0.02865 0.19283 C 0.0283 0.19514 0.0276 0.20301 0.02674 0.20556 C 0.02622 0.20695 0.02552 0.20811 0.02483 0.20949 C 0.02413 0.21204 0.02413 0.21482 0.02292 0.21713 C 0.02222 0.21829 0.02153 0.21945 0.02101 0.22084 C 0.02014 0.22338 0.01997 0.22593 0.0191 0.22848 C 0.01875 0.22986 0.01771 0.23102 0.01719 0.23241 C 0.01233 0.24352 0.01806 0.23195 0.01337 0.24121 C 0.01129 0.25 0.01441 0.23959 0.00868 0.24885 C 0.00469 0.2551 0.01129 0.25093 0.00486 0.25394 C 0.00382 0.25371 -0.00538 0.25278 -0.00746 0.24885 C -0.00937 0.24537 -0.00972 0.24005 -0.01042 0.23611 C -0.01389 0.21621 -0.01111 0.23403 -0.01319 0.21968 C -0.01354 0.20764 -0.01059 0.19491 -0.01424 0.18403 C -0.01562 0.17986 -0.02118 0.18473 -0.02465 0.18542 C -0.02639 0.18565 -0.03351 0.18843 -0.0342 0.18912 L -0.03698 0.19167 C -0.04045 0.20533 -0.03698 0.19005 -0.03889 0.22477 C -0.03906 0.22593 -0.03958 0.22732 -0.03993 0.22848 C -0.03958 0.24167 -0.04253 0.26065 -0.0342 0.27176 C -0.03316 0.27292 -0.03246 0.27454 -0.03142 0.27547 C -0.03056 0.27616 -0.02951 0.27639 -0.02847 0.27686 C -0.0276 0.27755 -0.02674 0.2794 -0.02569 0.2794 C -0.01823 0.2794 -0.01094 0.27824 -0.00365 0.27686 C 0.00122 0.2757 -0.00087 0.27338 0.00295 0.27037 C 0.00399 0.26945 0.00556 0.26945 0.00677 0.26922 C 0.00868 0.26505 0.00955 0.26366 0.01146 0.25903 C 0.01215 0.25741 0.01285 0.25556 0.01337 0.25394 C 0.01372 0.25186 0.01406 0.24954 0.01441 0.24746 C 0.01493 0.24422 0.01597 0.24074 0.01632 0.23727 L 0.01719 0.22732 C 0.01684 0.22338 0.01701 0.21945 0.01632 0.21574 C 0.01597 0.21436 0.0151 0.2132 0.01441 0.21204 C 0.01337 0.21019 0.0125 0.20857 0.01146 0.20695 C 0.00434 0.19375 0.01563 0.21343 0.00677 0.19931 C 0.00608 0.19815 0.00556 0.19653 0.00486 0.19537 C 0.00399 0.19398 0.00295 0.19306 0.00191 0.19167 C 0.00104 0.19005 0.00017 0.18797 -0.00087 0.18658 C -0.00226 0.18473 -0.00417 0.18334 -0.00556 0.18148 C -0.01319 0.17223 -0.00833 0.175 -0.0151 0.17269 C -0.01615 0.1713 -0.01684 0.16968 -0.01806 0.16875 C -0.0191 0.16783 -0.02066 0.16852 -0.02187 0.1676 C -0.02396 0.16551 -0.02535 0.16204 -0.0276 0.15996 C -0.02917 0.15811 -0.03073 0.15648 -0.03229 0.15486 C -0.03576 0.15139 -0.0349 0.15324 -0.03802 0.14838 C -0.04184 0.14236 -0.03993 0.14491 -0.04271 0.13843 C -0.0434 0.13704 -0.0441 0.13588 -0.04462 0.13449 C -0.04496 0.13287 -0.04514 0.13102 -0.04566 0.1294 C -0.04601 0.12801 -0.0474 0.12709 -0.04757 0.1257 C -0.04844 0.11598 -0.04809 0.09422 -0.04948 0.08241 C -0.04983 0.0794 -0.05087 0.07662 -0.05139 0.07361 C -0.05174 0.07107 -0.05174 0.06829 -0.05226 0.06598 C -0.0526 0.06459 -0.05312 0.06273 -0.05417 0.06204 C -0.06181 0.05718 -0.06979 0.05602 -0.07795 0.0544 C -0.07986 0.05324 -0.08177 0.05162 -0.08368 0.0507 C -0.08524 0.05 -0.08698 0.05023 -0.08854 0.04931 C -0.08958 0.04885 -0.09028 0.04746 -0.09132 0.04676 C -0.09219 0.0463 -0.09323 0.04607 -0.09427 0.04561 C -0.09479 0.04445 -0.09601 0.04329 -0.09601 0.0419 C -0.09601 0.03241 -0.09496 0.03496 -0.09236 0.03033 C -0.09149 0.02917 -0.09132 0.02755 -0.09045 0.02662 C -0.08871 0.02454 -0.08628 0.02361 -0.08472 0.02153 C -0.08264 0.01875 -0.0816 0.0169 -0.07899 0.01505 C -0.07812 0.01459 -0.07691 0.01436 -0.07604 0.01389 C -0.075 0.0132 -0.07431 0.01135 -0.07326 0.01135 C -0.06406 0.01019 -0.05486 0.01042 -0.04566 0.00996 C -0.04462 0.00926 -0.0434 0.0088 -0.04271 0.00741 C -0.03993 0.00278 -0.04392 0.00371 -0.03993 0.00371 L 3.88889E-6 -4.07407E-6 Z" pathEditMode="relative" ptsTypes="AAAAAAAAAAAAAAAAAAAAAAAAAAAAAAAAAAAAAAAAAAAAAAAAAAAAAAAAAAAAAAAAAAAAAAAAAAAAAAAAAAAAAA">
                                      <p:cBhvr>
                                        <p:cTn id="1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Market preservation – With insurance scheme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6" y="3487489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73" y="4624790"/>
            <a:ext cx="216000" cy="2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7" y="4847011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sp>
        <p:nvSpPr>
          <p:cNvPr id="38" name="Flowchart: Magnetic Disk 37"/>
          <p:cNvSpPr/>
          <p:nvPr/>
        </p:nvSpPr>
        <p:spPr>
          <a:xfrm>
            <a:off x="1004453" y="3069215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Flowchart: Magnetic Disk 38"/>
          <p:cNvSpPr/>
          <p:nvPr/>
        </p:nvSpPr>
        <p:spPr>
          <a:xfrm>
            <a:off x="1015459" y="2980610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lowchart: Magnetic Disk 39"/>
          <p:cNvSpPr/>
          <p:nvPr/>
        </p:nvSpPr>
        <p:spPr>
          <a:xfrm>
            <a:off x="1087467" y="2908602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78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7.40741E-7 C 0.00174 -0.00255 0.00382 -0.00487 0.00556 -0.00764 C 0.01702 -0.02593 0.00382 -0.00787 0.01233 -0.01922 C 0.01268 -0.02037 0.0125 -0.022 0.0132 -0.02292 C 0.01702 -0.02801 0.0184 -0.02778 0.02275 -0.0294 C 0.02379 -0.03056 0.02448 -0.03218 0.0257 -0.03311 C 0.02674 -0.03426 0.02813 -0.03473 0.02952 -0.03565 C 0.03455 -0.03959 0.02986 -0.03704 0.03507 -0.03936 C 0.04011 -0.04607 0.03299 -0.03681 0.0408 -0.04584 C 0.04184 -0.047 0.04254 -0.04862 0.04375 -0.04954 C 0.04531 -0.05093 0.05156 -0.05209 0.05226 -0.05209 L 0.05799 -0.05463 C 0.05903 -0.0551 0.06007 -0.05533 0.06094 -0.05602 C 0.06268 -0.05764 0.06441 -0.06019 0.0665 -0.06112 C 0.06754 -0.06158 0.06858 -0.06181 0.06945 -0.06227 C 0.07049 -0.06297 0.07118 -0.06436 0.07222 -0.06482 C 0.07656 -0.06737 0.07518 -0.06482 0.079 -0.06737 C 0.08004 -0.06806 0.08073 -0.06968 0.08177 -0.06991 C 0.0849 -0.07084 0.0882 -0.07084 0.09132 -0.0713 C 0.09236 -0.07153 0.09323 -0.07223 0.0941 -0.07246 L 0.10174 -0.075 C 0.10278 -0.07593 0.10382 -0.07639 0.10469 -0.07755 C 0.10538 -0.07871 0.10556 -0.08056 0.1066 -0.08125 C 0.10764 -0.08241 0.10903 -0.08218 0.11042 -0.08264 C 0.11215 -0.0845 0.11875 -0.0919 0.12084 -0.09283 C 0.12622 -0.09514 0.12309 -0.09422 0.13229 -0.09537 L 0.14271 -0.09653 C 0.1441 -0.097 0.14531 -0.09723 0.14653 -0.09792 C 0.14792 -0.09862 0.14896 -0.09977 0.15035 -0.10047 C 0.15191 -0.10116 0.15347 -0.10116 0.15521 -0.10162 C 0.15608 -0.10255 0.15695 -0.10348 0.15799 -0.10417 C 0.16441 -0.10857 0.15677 -0.10139 0.16459 -0.10811 C 0.17118 -0.11343 0.16563 -0.11088 0.17222 -0.1132 C 0.17327 -0.11436 0.17431 -0.11551 0.17518 -0.1169 C 0.17622 -0.11852 0.17674 -0.12061 0.17795 -0.122 C 0.17969 -0.12408 0.18368 -0.12709 0.18368 -0.12709 C 0.18438 -0.12825 0.18472 -0.12987 0.18559 -0.13079 C 0.18646 -0.13172 0.1875 -0.13149 0.18837 -0.13218 C 0.1967 -0.13774 0.18525 -0.13195 0.19514 -0.13588 C 0.19514 -0.13588 0.20226 -0.13912 0.20365 -0.13982 C 0.20469 -0.14028 0.20556 -0.14098 0.2066 -0.14098 C 0.22084 -0.14283 0.21285 -0.1419 0.23038 -0.14352 C 0.23577 -0.14838 0.23056 -0.14422 0.23611 -0.14746 C 0.24115 -0.15024 0.2382 -0.14954 0.24271 -0.15116 C 0.24393 -0.15162 0.24531 -0.15186 0.24653 -0.15255 C 0.24809 -0.15325 0.24965 -0.15417 0.25122 -0.15487 C 0.25261 -0.15556 0.25382 -0.15579 0.25504 -0.15625 C 0.25608 -0.15672 0.25695 -0.15718 0.25799 -0.15741 C 0.26181 -0.15718 0.26563 -0.15764 0.26945 -0.15625 C 0.27066 -0.15579 0.27118 -0.15348 0.27222 -0.15255 C 0.27361 -0.15116 0.27552 -0.15093 0.27709 -0.15 C 0.27847 -0.14885 0.27952 -0.14723 0.2809 -0.14607 C 0.28351 -0.14375 0.28472 -0.14352 0.2875 -0.14237 C 0.28837 -0.14098 0.28941 -0.13982 0.29028 -0.13843 C 0.29375 -0.13311 0.29063 -0.13588 0.29514 -0.13079 C 0.29601 -0.12987 0.29705 -0.12917 0.29792 -0.12825 C 0.29931 -0.12709 0.30052 -0.12593 0.30174 -0.12454 C 0.30278 -0.12338 0.30365 -0.122 0.30469 -0.12061 C 0.30486 -0.11945 0.30521 -0.11806 0.30556 -0.1169 C 0.30608 -0.11551 0.30695 -0.11459 0.30747 -0.1132 C 0.31111 -0.10162 0.30556 -0.11366 0.31042 -0.10417 C 0.31268 -0.09468 0.31129 -0.09908 0.31406 -0.09144 C 0.31476 -0.08612 0.31597 -0.07454 0.31597 -0.06991 C 0.31597 -0.06621 0.31719 -0.05417 0.3132 -0.04954 C 0.31181 -0.04792 0.31007 -0.047 0.30851 -0.04584 L 0.30469 -0.03056 C 0.30434 -0.0294 0.30469 -0.02709 0.30365 -0.02686 C 0.29445 -0.02269 0.30886 -0.02917 0.29705 -0.02292 C 0.29514 -0.022 0.29132 -0.02037 0.29132 -0.02037 C 0.28681 -0.02084 0.28247 -0.02107 0.27795 -0.02176 C 0.27413 -0.02223 0.27014 -0.02269 0.2665 -0.02431 C 0.26563 -0.02477 0.26459 -0.02524 0.26372 -0.02547 C 0.2592 -0.02662 0.25486 -0.02709 0.25035 -0.02801 C 0.24948 -0.02848 0.24827 -0.02848 0.24757 -0.0294 C 0.24618 -0.03079 0.24445 -0.03681 0.24375 -0.0382 C 0.24115 -0.04352 0.2415 -0.04283 0.23802 -0.04584 C 0.23577 -0.05487 0.23646 -0.05024 0.23802 -0.06737 C 0.23802 -0.06875 0.23872 -0.06991 0.23889 -0.0713 C 0.23924 -0.07292 0.23959 -0.07454 0.23993 -0.07639 C 0.24028 -0.07848 0.24028 -0.08056 0.2408 -0.08264 C 0.24115 -0.08403 0.24219 -0.08496 0.24271 -0.08635 C 0.24358 -0.08889 0.24358 -0.0919 0.24462 -0.09399 C 0.24531 -0.09537 0.24601 -0.09653 0.24653 -0.09792 C 0.24896 -0.1044 0.24566 -0.09931 0.24948 -0.10417 C 0.24965 -0.10556 0.24983 -0.10672 0.25035 -0.10811 C 0.25087 -0.10926 0.25174 -0.11042 0.25226 -0.11181 C 0.25486 -0.11991 0.25122 -0.11436 0.25504 -0.11945 C 0.25764 -0.12987 0.25556 -0.12524 0.26181 -0.13334 L 0.26459 -0.13727 C 0.26684 -0.14607 0.26354 -0.13565 0.26945 -0.14352 C 0.27101 -0.14561 0.27153 -0.14908 0.27327 -0.15116 L 0.27518 -0.15371 C 0.27709 -0.16436 0.27465 -0.15394 0.27795 -0.1625 C 0.27847 -0.16389 0.2783 -0.16528 0.279 -0.16644 C 0.27969 -0.1676 0.2809 -0.16806 0.28177 -0.16899 L 0.28368 -0.17662 C 0.28403 -0.17778 0.28386 -0.1794 0.28455 -0.18033 L 0.2875 -0.18426 C 0.29011 -0.19468 0.2882 -0.18959 0.29323 -0.19931 L 0.29514 -0.20325 C 0.29566 -0.2044 0.29618 -0.20602 0.29705 -0.20695 C 0.30261 -0.21436 0.30052 -0.21088 0.30365 -0.21713 C 0.30452 -0.22084 0.30452 -0.22176 0.3066 -0.22477 C 0.30799 -0.22709 0.31007 -0.22871 0.31129 -0.23102 C 0.31441 -0.2375 0.31684 -0.24329 0.3217 -0.24769 C 0.32361 -0.24931 0.32587 -0.25047 0.32743 -0.25278 C 0.33663 -0.26505 0.32847 -0.25579 0.33507 -0.26042 C 0.33611 -0.26112 0.33681 -0.26274 0.33802 -0.26297 C 0.34462 -0.26389 0.35122 -0.26366 0.35799 -0.26412 C 0.37604 -0.2669 0.36962 -0.26436 0.37795 -0.26783 C 0.37917 -0.26621 0.38021 -0.26412 0.38177 -0.26297 C 0.38316 -0.26181 0.39497 -0.25834 0.39601 -0.25787 C 0.4 -0.25602 0.40347 -0.25278 0.40747 -0.25139 C 0.41233 -0.24977 0.41007 -0.2507 0.41406 -0.24885 C 0.41476 -0.24769 0.41545 -0.24653 0.41597 -0.24514 C 0.4165 -0.24399 0.4165 -0.24237 0.41702 -0.24121 C 0.41771 -0.23982 0.41893 -0.23866 0.41979 -0.2375 C 0.42014 -0.23612 0.42031 -0.23496 0.42084 -0.23357 C 0.42448 -0.22385 0.42118 -0.23565 0.42361 -0.22616 C 0.42465 -0.21158 0.42483 -0.21065 0.42552 -0.19422 C 0.42622 -0.17963 0.42518 -0.17107 0.42743 -0.1588 C 0.42778 -0.15741 0.42795 -0.15602 0.42847 -0.15487 C 0.42952 -0.15255 0.43247 -0.14792 0.4342 -0.14607 C 0.43594 -0.14422 0.43802 -0.14283 0.43976 -0.14098 C 0.44115 -0.13982 0.44236 -0.13866 0.44358 -0.13727 C 0.44462 -0.13612 0.44531 -0.13426 0.44653 -0.13334 C 0.44792 -0.13241 0.45764 -0.12871 0.45886 -0.12825 C 0.46077 -0.12755 0.46285 -0.12732 0.46459 -0.1257 C 0.46563 -0.125 0.46632 -0.12338 0.46754 -0.12315 C 0.4724 -0.12223 0.47761 -0.12246 0.48264 -0.122 C 0.48368 -0.12107 0.48438 -0.11991 0.48559 -0.11945 C 0.48802 -0.11852 0.49063 -0.11829 0.49323 -0.11806 C 0.50018 -0.1176 0.50712 -0.11737 0.51406 -0.1169 C 0.52327 -0.11274 0.51025 -0.11899 0.51979 -0.1132 C 0.53351 -0.10463 0.52552 -0.11158 0.53212 -0.10556 C 0.5382 -0.09352 0.53681 -0.09977 0.53507 -0.0801 C 0.5349 -0.07871 0.53438 -0.07755 0.53403 -0.07639 C 0.52587 -0.07662 0.51754 -0.07662 0.50938 -0.07755 C 0.50729 -0.07778 0.50556 -0.0794 0.50365 -0.0801 L 0.49983 -0.08125 C 0.49896 -0.08218 0.49809 -0.08357 0.49705 -0.0838 C 0.49479 -0.08473 0.49254 -0.0845 0.49028 -0.08519 C 0.48924 -0.08542 0.48837 -0.08612 0.4875 -0.08635 C 0.4849 -0.08727 0.47986 -0.08889 0.47986 -0.08889 L 0.46563 -0.08774 C 0.46406 -0.08704 0.46493 -0.08357 0.46459 -0.08125 C 0.46424 -0.07963 0.46424 -0.07778 0.46372 -0.07639 C 0.45816 -0.05903 0.46476 -0.08473 0.46077 -0.06875 C 0.46111 -0.06274 0.46042 -0.05649 0.46181 -0.05093 C 0.46233 -0.04838 0.46719 -0.04375 0.46945 -0.0419 C 0.47066 -0.04098 0.47188 -0.04051 0.47309 -0.03936 C 0.47413 -0.03866 0.475 -0.03774 0.47604 -0.03704 C 0.47674 -0.03565 0.47709 -0.03426 0.47795 -0.03311 C 0.47882 -0.03195 0.47986 -0.03149 0.48073 -0.03056 C 0.48108 -0.03033 0.48143 -0.02963 0.48177 -0.0294 L 3.05556E-6 7.40741E-7 Z" pathEditMode="relative" ptsTypes="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-4.81481E-6 C -0.00139 0.00324 -0.00191 0.00741 -0.00382 0.00995 C -0.00504 0.01157 -0.00712 0.01088 -0.00868 0.01134 C -0.0099 0.01181 -0.01111 0.01227 -0.0125 0.0125 C -0.01337 0.01343 -0.01424 0.01435 -0.01528 0.01505 C -0.01615 0.01574 -0.01719 0.01597 -0.01823 0.01644 C -0.02969 0.02014 -0.02726 0.01898 -0.04201 0.02014 C -0.04444 0.02107 -0.0474 0.02083 -0.04965 0.02269 C -0.0533 0.02593 -0.05139 0.02477 -0.05538 0.02662 C -0.05868 0.03102 -0.06129 0.03495 -0.06667 0.03681 L -0.07049 0.03796 C -0.07778 0.04769 -0.06944 0.0375 -0.07622 0.04306 C -0.07708 0.04375 -0.07743 0.04491 -0.07813 0.0456 C -0.07899 0.04653 -0.08021 0.04722 -0.08108 0.04815 C -0.08559 0.05324 -0.08247 0.05023 -0.08576 0.05579 C -0.08663 0.05718 -0.08785 0.0581 -0.08872 0.05949 C -0.08941 0.06065 -0.08976 0.06227 -0.09063 0.06343 C -0.09167 0.06482 -0.09306 0.06597 -0.09444 0.06713 C -0.0967 0.07639 -0.09514 0.07269 -0.09809 0.0787 C -0.10017 0.08912 -0.09774 0.0787 -0.10104 0.0875 C -0.10156 0.08866 -0.10139 0.09028 -0.10191 0.09144 C -0.1033 0.09398 -0.10521 0.09653 -0.10677 0.09907 C -0.10712 0.10116 -0.10712 0.10324 -0.10764 0.10532 C -0.10851 0.1081 -0.11094 0.11088 -0.1125 0.11296 C -0.11736 0.12569 -0.11111 0.10995 -0.11719 0.12315 C -0.12379 0.13704 -0.11389 0.11875 -0.12205 0.13333 C -0.12344 0.14282 -0.12188 0.13681 -0.12587 0.14607 C -0.12656 0.14769 -0.12691 0.14954 -0.12778 0.15093 C -0.12847 0.15255 -0.12969 0.15347 -0.13056 0.15486 C -0.13646 0.16551 -0.13142 0.15718 -0.13438 0.16505 C -0.13629 0.17014 -0.13576 0.16736 -0.13819 0.1713 C -0.14045 0.175 -0.13976 0.17593 -0.14288 0.17894 C -0.14531 0.18125 -0.14774 0.18194 -0.15052 0.18287 C -0.16094 0.18565 -0.15191 0.18264 -0.16111 0.18542 C -0.16233 0.18565 -0.16354 0.18634 -0.16476 0.18657 C -0.16927 0.1875 -0.17379 0.18773 -0.17813 0.18912 C -0.18073 0.19005 -0.18316 0.1912 -0.18576 0.19167 C -0.19531 0.19352 -0.19028 0.19259 -0.20104 0.19421 C -0.20226 0.19468 -0.20365 0.19491 -0.20486 0.1956 C -0.20625 0.19607 -0.20729 0.19745 -0.20868 0.19815 C -0.21024 0.19861 -0.21181 0.19884 -0.21337 0.19931 C -0.2224 0.20532 -0.21111 0.19838 -0.22292 0.20301 C -0.22431 0.2037 -0.22535 0.20509 -0.22674 0.20556 C -0.2283 0.20625 -0.22986 0.20648 -0.23142 0.20694 C -0.23281 0.20787 -0.23403 0.20857 -0.23524 0.20949 C -0.23733 0.21111 -0.23906 0.21319 -0.24097 0.21458 C -0.24323 0.21597 -0.24844 0.21829 -0.25156 0.21968 C -0.25243 0.22037 -0.2533 0.22153 -0.25434 0.22222 C -0.25521 0.22269 -0.25625 0.22292 -0.25729 0.22338 C -0.26024 0.225 -0.26302 0.22639 -0.2658 0.22847 C -0.27101 0.23241 -0.26667 0.2294 -0.27049 0.23357 C -0.27344 0.23657 -0.2816 0.24213 -0.28299 0.24259 L -0.28681 0.24375 C -0.29063 0.25139 -0.28646 0.24468 -0.29149 0.24884 C -0.29236 0.24954 -0.29271 0.25069 -0.2934 0.25139 C -0.29583 0.25347 -0.29757 0.25417 -0.3 0.25509 C -0.30069 0.25648 -0.30104 0.2581 -0.30191 0.25903 C -0.30278 0.25995 -0.30399 0.25972 -0.30486 0.26019 C -0.3059 0.26088 -0.30677 0.26204 -0.30764 0.26273 C -0.30885 0.26366 -0.31024 0.26435 -0.31146 0.26528 C -0.31319 0.26667 -0.31458 0.26806 -0.31632 0.26921 C -0.31892 0.27083 -0.32413 0.27315 -0.32674 0.27431 C -0.33316 0.27708 -0.32517 0.27361 -0.33438 0.27801 C -0.33524 0.27847 -0.33629 0.27894 -0.33715 0.2794 C -0.34705 0.28912 -0.33455 0.27732 -0.34583 0.28565 C -0.35365 0.29144 -0.34514 0.28843 -0.35434 0.29074 C -0.35556 0.29167 -0.35677 0.29259 -0.35816 0.29329 C -0.36094 0.29468 -0.36424 0.29514 -0.36667 0.29722 C -0.37292 0.30208 -0.36997 0.29954 -0.37535 0.30463 C -0.38056 0.32199 -0.37448 0.3044 -0.37917 0.31366 C -0.38038 0.3162 -0.38212 0.32222 -0.38299 0.325 C -0.38542 0.3456 -0.3816 0.31644 -0.38681 0.34421 C -0.38802 0.35116 -0.38819 0.35139 -0.38958 0.36065 C -0.39028 0.36551 -0.39201 0.38032 -0.39444 0.38472 L -0.39618 0.38866 C -0.39601 0.39236 -0.39635 0.39653 -0.39531 0.4 C -0.39497 0.40116 -0.3934 0.40139 -0.39254 0.40139 C -0.38906 0.40139 -0.38681 0.4 -0.38385 0.39884 C -0.37708 0.39282 -0.38542 0.40023 -0.37726 0.39236 C -0.37622 0.39144 -0.37535 0.39074 -0.37431 0.38982 C -0.37344 0.38889 -0.36927 0.38449 -0.36771 0.38357 C -0.36615 0.38241 -0.36441 0.38194 -0.36302 0.38102 C -0.36059 0.3794 -0.35851 0.37732 -0.35625 0.37593 C -0.35538 0.37523 -0.35434 0.37523 -0.35347 0.37454 C -0.34462 0.36944 -0.35104 0.37176 -0.34288 0.36944 C -0.34097 0.36829 -0.33924 0.3669 -0.33715 0.36574 C -0.33559 0.36482 -0.33403 0.36412 -0.33247 0.36319 C -0.32986 0.36157 -0.32691 0.36065 -0.32483 0.3581 C -0.32188 0.35417 -0.32309 0.35532 -0.31823 0.35162 C -0.31701 0.35093 -0.31563 0.35 -0.31441 0.34931 C -0.31285 0.34838 -0.31111 0.34769 -0.30955 0.34676 C -0.30174 0.34074 -0.31024 0.34468 -0.30104 0.33912 C -0.29913 0.33796 -0.29722 0.33727 -0.29531 0.33657 C -0.2875 0.32616 -0.29757 0.33819 -0.28872 0.33148 C -0.2875 0.33056 -0.28681 0.3287 -0.28576 0.32755 C -0.28472 0.32639 -0.28316 0.32616 -0.28194 0.325 C -0.27535 0.31968 -0.2809 0.32245 -0.27535 0.31991 C -0.27379 0.31829 -0.27222 0.3162 -0.27049 0.31482 C -0.26754 0.3125 -0.26424 0.31065 -0.26111 0.30857 C -0.25972 0.30764 -0.25868 0.30648 -0.25729 0.30602 C -0.2559 0.30556 -0.25469 0.30532 -0.25347 0.30463 C -0.25174 0.30394 -0.25017 0.30301 -0.24861 0.30208 C -0.24774 0.30162 -0.2467 0.30139 -0.24583 0.30093 C -0.24479 0.29977 -0.24427 0.29699 -0.24288 0.29722 C -0.24063 0.29745 -0.23924 0.30093 -0.23715 0.30208 C -0.23576 0.30301 -0.23403 0.30324 -0.23247 0.30347 C -0.22517 0.30417 -0.21788 0.3044 -0.21059 0.30463 C -0.2099 0.30602 -0.20938 0.30741 -0.20868 0.30857 C -0.20747 0.30995 -0.20608 0.31111 -0.20486 0.31227 C -0.20417 0.31319 -0.20365 0.31412 -0.20295 0.31482 C -0.2026 0.31713 -0.20278 0.31944 -0.20191 0.3213 C -0.19861 0.32847 -0.19774 0.32824 -0.1934 0.33009 C -0.19271 0.33148 -0.19236 0.33287 -0.19149 0.33403 C -0.18958 0.33611 -0.18385 0.33819 -0.18194 0.33912 C -0.16667 0.34653 -0.17448 0.34421 -0.16389 0.34676 C -0.1467 0.35417 -0.15608 0.35116 -0.12014 0.34676 C -0.11892 0.34653 -0.11823 0.34468 -0.11719 0.34421 C -0.11563 0.34329 -0.11406 0.34329 -0.1125 0.34282 C -0.11146 0.34167 -0.11076 0.33982 -0.10955 0.33912 C -0.10504 0.33565 -0.10417 0.33727 -0.1 0.33519 C -0.0901 0.33032 -0.10226 0.33472 -0.09254 0.33148 C -0.09184 0.33056 -0.09132 0.3294 -0.09063 0.32894 C -0.08559 0.32593 -0.08038 0.32477 -0.07535 0.32245 C -0.07274 0.3213 -0.07031 0.31991 -0.06771 0.31875 C -0.06424 0.31713 -0.06076 0.31597 -0.05729 0.31482 C -0.05625 0.31366 -0.05556 0.31204 -0.05434 0.31111 C -0.0533 0.31019 -0.05191 0.30972 -0.05052 0.30972 C -0.04201 0.31019 -0.03333 0.31157 -0.02483 0.31227 C -0.02396 0.31319 -0.02292 0.31389 -0.02205 0.31482 C -0.01997 0.31736 -0.0184 0.32037 -0.01632 0.32245 C -0.01493 0.32384 -0.01354 0.32477 -0.0125 0.32639 C -0.01094 0.32824 -0.01007 0.33079 -0.00868 0.33264 C -0.00677 0.33542 -0.00451 0.33727 -0.00295 0.34028 C -0.00226 0.34167 -0.00191 0.34306 -0.00104 0.34421 C 0.00104 0.34676 0.00677 0.34954 0.00851 0.35046 C 0.0151 0.35926 0.00781 0.35069 0.01424 0.35556 C 0.01562 0.35648 0.01649 0.3588 0.01806 0.35926 C 0.02083 0.36042 0.02378 0.36019 0.02656 0.36065 C 0.0401 0.36667 0.03177 0.36389 0.05799 0.36065 C 0.07257 0.3588 0.07847 0.35833 0.09045 0.35417 C 0.09271 0.35347 0.09496 0.35278 0.09705 0.35162 C 0.09844 0.35116 0.09965 0.35 0.10087 0.34931 C 0.10174 0.34861 0.10278 0.34838 0.10365 0.34792 C 0.10503 0.34676 0.10642 0.3456 0.10746 0.34421 C 0.1092 0.34213 0.11059 0.33958 0.11233 0.33773 C 0.11337 0.33657 0.11493 0.33611 0.11615 0.33519 C 0.11944 0.33241 0.12014 0.33102 0.12274 0.32755 C 0.12344 0.32454 0.12396 0.32153 0.12465 0.31875 C 0.12517 0.3169 0.12604 0.31528 0.12656 0.31366 C 0.1276 0.31065 0.12865 0.30787 0.12951 0.30463 C 0.13403 0.28843 0.13003 0.29838 0.13524 0.28704 C 0.1349 0.28241 0.1349 0.27755 0.1342 0.27292 C 0.13385 0.27107 0.13281 0.26968 0.13229 0.26782 C 0.12969 0.25995 0.13177 0.26343 0.12847 0.25903 C 0.12795 0.25671 0.12639 0.25023 0.12569 0.24884 C 0.12378 0.24514 0.12118 0.2419 0.11892 0.23866 C 0.11371 0.23102 0.11493 0.23264 0.11042 0.22847 C 0.10903 0.22569 0.10851 0.22431 0.1066 0.22222 C 0.10573 0.2213 0.10486 0.22014 0.10365 0.21968 C 0.10226 0.21898 0.10052 0.21875 0.09896 0.21829 C 0.0908 0.21597 0.1 0.21782 0.0875 0.21574 C 0.07257 0.2162 0.05764 0.21597 0.04271 0.21713 C 0.04115 0.21713 0.03958 0.21898 0.03802 0.21968 C 0.03576 0.2206 0.03351 0.2213 0.03142 0.22222 C 0.02431 0.22477 0.02222 0.22477 0.0151 0.22847 C -0.01319 0.24352 0.02066 0.22639 -0.00382 0.2412 C -0.01406 0.24745 -0.01892 0.24745 -0.03056 0.25139 C -0.03524 0.25301 -0.03872 0.25463 -0.04288 0.25648 C -0.04705 0.25556 -0.05122 0.25532 -0.05538 0.25394 C -0.06111 0.25185 -0.06094 0.24907 -0.0658 0.24514 C -0.06667 0.24421 -0.06771 0.24421 -0.06858 0.24375 C -0.07413 0.23634 -0.07674 0.23449 -0.08004 0.22593 C -0.08316 0.21852 -0.08872 0.20301 -0.08872 0.20301 C -0.0901 0.1956 -0.09045 0.19583 -0.08872 0.18542 C -0.08819 0.1831 -0.08368 0.17708 -0.08299 0.17639 C -0.08021 0.17407 -0.07743 0.17176 -0.07431 0.17014 C -0.07083 0.16829 -0.06285 0.1662 -0.05816 0.16505 C -0.05694 0.16366 -0.05573 0.16204 -0.05434 0.16111 C -0.05313 0.16042 -0.05191 0.16019 -0.05052 0.15995 C -0.0349 0.15556 -0.04097 0.15741 -0.01823 0.15602 C -0.01493 0.15579 -0.01181 0.15579 -0.00868 0.15486 C -0.00729 0.1544 -0.00625 0.15278 -0.00486 0.15232 C 0.00017 0.15093 0.00538 0.15069 0.01042 0.14977 C 0.01267 0.14931 0.01476 0.14884 0.01701 0.14861 C 0.01962 0.14745 0.0224 0.1463 0.02465 0.14468 C 0.03212 0.13982 0.02326 0.14398 0.03038 0.14097 C 0.0316 0.13958 0.03316 0.13866 0.0342 0.13704 C 0.0349 0.13611 0.03524 0.13449 0.03524 0.13333 C 0.03524 0.12963 0.0342 0.12361 0.03229 0.1206 C 0.0316 0.11944 0.03038 0.11898 0.02951 0.11806 C 0.02847 0.1169 0.0276 0.11551 0.02656 0.11412 C 0.02517 0.10949 0.02378 0.10463 0.02187 0.10023 C 0.02135 0.09931 0.02049 0.09861 0.01996 0.09769 C 0.01892 0.09607 0.01788 0.09444 0.01701 0.09259 C 0.01615 0.09051 0.01597 0.08819 0.0151 0.08634 C 0.01458 0.08495 0.01389 0.0838 0.01319 0.08241 C 0.0099 0.07454 0.01319 0.07986 0.00851 0.07361 C 0.00781 0.07176 0.00729 0.07014 0.0066 0.06852 C 0.00451 0.06412 0.00191 0.06019 4.44444E-6 0.05579 C -0.00069 0.05417 -0.00052 0.05232 -0.00104 0.05069 C -0.00156 0.04884 -0.00226 0.04722 -0.00295 0.0456 L -0.00191 0.03287 L 4.44444E-6 -4.81481E-6 Z" pathEditMode="relative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4.07407E-6 C -0.00296 -0.00139 -0.00591 -0.00232 -0.00868 -0.00394 C -0.00973 -0.0044 -0.01059 -0.00556 -0.01146 -0.00649 C -0.01407 -0.00811 -0.01684 -0.00926 -0.0191 -0.01158 C -0.02014 -0.01227 -0.02084 -0.01366 -0.02205 -0.01389 C -0.02605 -0.01505 -0.03021 -0.01482 -0.03438 -0.01528 C -0.03855 -0.01713 -0.03941 -0.0176 -0.0448 -0.01899 C -0.04636 -0.01945 -0.04809 -0.01991 -0.04966 -0.02037 C -0.05052 -0.02061 -0.05157 -0.0213 -0.05243 -0.02153 C -0.05539 -0.02223 -0.05816 -0.02246 -0.06112 -0.02292 C -0.06198 -0.02338 -0.06285 -0.02408 -0.06389 -0.02408 C -0.0724 -0.02408 -0.07014 -0.02362 -0.07535 -0.02153 C -0.08021 -0.01968 -0.07917 -0.02084 -0.0849 -0.01783 C -0.0908 -0.01459 -0.08802 -0.01574 -0.09341 -0.01389 C -0.09445 -0.0132 -0.09532 -0.01227 -0.09636 -0.01158 C -0.09757 -0.01042 -0.09896 -0.00996 -0.1 -0.00903 C -0.10122 -0.00787 -0.10191 -0.00602 -0.10296 -0.0051 C -0.10382 -0.0044 -0.10487 -0.0044 -0.10573 -0.00394 C -0.10677 -0.00324 -0.10764 -0.00209 -0.10868 -0.00139 C -0.11372 0.00879 -0.10712 -0.00348 -0.11337 0.00509 C -0.11875 0.01226 -0.11077 0.00578 -0.1191 0.01273 C -0.12813 0.02013 -0.11841 0.01064 -0.12587 0.01782 C -0.12778 0.01944 -0.13368 0.02592 -0.13525 0.02662 L -0.1382 0.02801 C -0.13976 0.03402 -0.13941 0.03495 -0.14202 0.03935 C -0.14254 0.04027 -0.14341 0.04097 -0.14393 0.04189 C -0.14462 0.04305 -0.14497 0.04444 -0.14584 0.0456 C -0.14757 0.04838 -0.14966 0.05069 -0.15157 0.05324 L -0.15434 0.05717 C -0.1566 0.0662 -0.15348 0.05509 -0.15816 0.06481 C -0.15868 0.06574 -0.15868 0.06736 -0.15921 0.06851 C -0.15973 0.0699 -0.16059 0.07106 -0.16112 0.07222 C -0.16493 0.08287 -0.15851 0.06898 -0.16389 0.07986 C -0.16424 0.08194 -0.16441 0.08426 -0.16493 0.08634 C -0.16511 0.0875 -0.16563 0.08888 -0.1658 0.09004 C -0.16632 0.09305 -0.1665 0.09606 -0.16667 0.09907 C -0.1665 0.10231 -0.16667 0.10601 -0.1658 0.10902 C -0.16528 0.11088 -0.16372 0.11157 -0.16302 0.11296 C -0.15695 0.12314 -0.16181 0.11828 -0.15625 0.12314 C -0.15556 0.1243 -0.15539 0.12615 -0.15434 0.12685 C -0.1533 0.12777 -0.15174 0.12777 -0.15052 0.12824 C -0.14132 0.13171 -0.15695 0.1287 -0.13247 0.13078 C -0.10573 0.12939 -0.10382 0.12847 -0.07622 0.13078 C -0.07535 0.13078 -0.07431 0.13148 -0.07344 0.13194 C -0.07032 0.13356 -0.06389 0.13703 -0.06389 0.13703 C -0.05921 0.14629 -0.06493 0.13472 -0.06007 0.14606 C -0.05955 0.14722 -0.05886 0.14861 -0.05816 0.14976 C -0.05782 0.15138 -0.05782 0.15324 -0.0573 0.15486 C -0.05608 0.1574 -0.0533 0.15949 -0.05157 0.16111 C -0.05122 0.1625 -0.05087 0.16365 -0.05052 0.16504 C -0.04966 0.16921 -0.04931 0.17199 -0.04862 0.17638 C -0.04896 0.18356 -0.04914 0.19074 -0.04966 0.19791 C -0.04983 0.20023 -0.05139 0.20416 -0.05243 0.20555 C -0.0533 0.20671 -0.05452 0.20717 -0.05539 0.2081 C -0.05695 0.21018 -0.05799 0.21365 -0.06007 0.21458 C -0.07205 0.2199 -0.05296 0.21088 -0.0658 0.21828 C -0.06702 0.21898 -0.06841 0.21921 -0.06962 0.21967 C -0.07066 0.2199 -0.07153 0.22037 -0.0724 0.22083 C -0.07292 0.22129 -0.07796 0.22662 -0.07917 0.22731 C -0.08091 0.22824 -0.0849 0.22986 -0.0849 0.22986 C -0.09723 0.22939 -0.10973 0.23009 -0.12205 0.22847 C -0.12309 0.22824 -0.12309 0.22569 -0.12396 0.22476 C -0.125 0.22338 -0.12639 0.22291 -0.12778 0.22222 C -0.1283 0.22083 -0.12917 0.21967 -0.12969 0.21828 C -0.13021 0.21666 -0.12987 0.21481 -0.13056 0.21319 C -0.13125 0.21157 -0.13247 0.21064 -0.13334 0.20949 C -0.13316 0.2081 -0.13282 0.20694 -0.13247 0.20555 C -0.13177 0.20231 -0.13299 0.19699 -0.13056 0.19537 C -0.12934 0.19467 -0.12796 0.19398 -0.12674 0.19282 C -0.12605 0.19236 -0.1257 0.19097 -0.12483 0.19027 C -0.12362 0.18958 -0.12223 0.18958 -0.12101 0.18912 C -0.11875 0.18958 -0.11632 0.18888 -0.11441 0.19027 C -0.1132 0.1912 -0.11389 0.19375 -0.11337 0.19537 C -0.11302 0.19676 -0.11216 0.19791 -0.11146 0.1993 C -0.1125 0.20347 -0.1125 0.20717 -0.11823 0.20185 C -0.12014 0.2 -0.12205 0.19421 -0.12205 0.19421 C -0.12257 0.19004 -0.12344 0.18588 -0.12396 0.18148 C -0.12587 0.1618 -0.12275 0.17176 -0.12674 0.16111 C -0.12709 0.15856 -0.12726 0.15601 -0.12778 0.15347 C -0.12796 0.15231 -0.12865 0.15115 -0.12865 0.14976 C -0.12865 0.14467 -0.12813 0.13958 -0.12778 0.13449 C -0.12726 0.12939 -0.12674 0.12314 -0.12587 0.11805 C -0.12552 0.11666 -0.12518 0.11551 -0.12483 0.11412 C -0.12448 0.11273 -0.12396 0.10625 -0.12292 0.10416 C -0.1224 0.10301 -0.12153 0.10254 -0.12101 0.10162 C -0.12032 0.10023 -0.1198 0.09884 -0.1191 0.09768 C -0.11823 0.09629 -0.11702 0.09537 -0.11632 0.09398 C -0.11198 0.08611 -0.11737 0.09074 -0.11059 0.08634 C -0.10903 0.08426 -0.10764 0.08171 -0.10573 0.07986 C -0.10487 0.07916 -0.10382 0.07847 -0.10296 0.07731 C -0.10191 0.07615 -0.10122 0.07453 -0.1 0.07361 C -0.09931 0.07291 -0.09809 0.07291 -0.09723 0.07222 C -0.09063 0.06805 -0.09879 0.07106 -0.08959 0.06851 C -0.08889 0.06759 -0.08855 0.06666 -0.08768 0.06597 C -0.08681 0.06527 -0.08577 0.06504 -0.0849 0.06481 C -0.07952 0.06296 -0.07934 0.06365 -0.07344 0.06226 C -0.07205 0.0618 -0.07084 0.06111 -0.06962 0.06088 C -0.0658 0.06018 -0.05174 0.05879 -0.04862 0.05833 C -0.04671 0.0574 -0.0441 0.0581 -0.04289 0.05578 C -0.04237 0.05463 -0.04184 0.05301 -0.04098 0.05208 C -0.03924 0.04953 -0.03768 0.0493 -0.03525 0.04814 C -0.02761 0.03796 -0.03768 0.05 -0.02865 0.04305 C -0.02743 0.04213 -0.02691 0.04027 -0.02587 0.03935 C -0.02223 0.03588 -0.01997 0.03634 -0.01528 0.03541 C -0.00573 0.03588 0.00382 0.03588 0.01319 0.0368 C 0.01579 0.03703 0.01823 0.03865 0.02083 0.03935 C 0.02361 0.04004 0.02656 0.04027 0.02951 0.04051 L 0.03802 0.04444 L 0.04079 0.0456 C 0.04791 0.05185 0.03941 0.04513 0.0552 0.05208 C 0.05711 0.05277 0.05902 0.05347 0.06093 0.05463 C 0.06215 0.05532 0.06336 0.05648 0.06475 0.05717 C 0.06614 0.05787 0.06788 0.05787 0.06944 0.05833 C 0.07673 0.06018 0.07517 0.05949 0.08368 0.06088 C 0.08628 0.06134 0.08871 0.0618 0.09132 0.06226 C 0.10399 0.06365 0.11441 0.06388 0.1276 0.06481 C 0.12829 0.06574 0.13177 0.07083 0.13333 0.07106 C 0.13541 0.07129 0.13767 0.07013 0.13993 0.06967 C 0.14062 0.06898 0.14097 0.06736 0.14184 0.06736 C 0.1493 0.0662 0.14895 0.06782 0.15329 0.07361 C 0.15382 0.07199 0.15434 0.07013 0.1552 0.06851 C 0.15625 0.06597 0.15902 0.06088 0.15902 0.06088 C 0.1592 0.05972 0.15937 0.05833 0.15989 0.05717 C 0.16111 0.05439 0.16371 0.04953 0.16371 0.04953 C 0.16597 0.04051 0.16284 0.05138 0.16753 0.04189 C 0.16944 0.03796 0.16718 0.03773 0.17031 0.03426 C 0.17118 0.03333 0.17222 0.03333 0.17326 0.03287 C 0.17361 0.03171 0.17378 0.03032 0.17413 0.02916 C 0.17482 0.02754 0.17847 0.02106 0.17899 0.02037 C 0.18073 0.01759 0.1835 0.01597 0.18472 0.01273 C 0.18645 0.0081 0.18767 0.00393 0.19045 4.07407E-6 C 0.19114 -0.00116 0.19236 -0.00162 0.19323 -0.00255 C 0.19392 -0.00324 0.19461 -0.00417 0.19513 -0.0051 C 0.19878 -0.01112 0.19496 -0.00718 0.2 -0.01158 C 0.20295 -0.02362 0.19809 -0.00463 0.20277 -0.02037 C 0.20347 -0.02292 0.20364 -0.0257 0.20468 -0.02801 C 0.20711 -0.03287 0.20625 -0.03033 0.20746 -0.03565 C 0.20729 -0.04329 0.20729 -0.05093 0.20659 -0.05834 C 0.20573 -0.0676 0.20347 -0.0632 0.2 -0.07107 C 0.19895 -0.07315 0.19791 -0.07524 0.19704 -0.07755 C 0.19496 -0.08311 0.19757 -0.0801 0.19427 -0.08635 C 0.1934 -0.08774 0.19218 -0.08866 0.19132 -0.09028 C 0.1875 -0.09699 0.18871 -0.09699 0.18472 -0.10162 C 0.17743 -0.10949 0.18541 -0.09931 0.17986 -0.10672 C 0.17951 -0.10787 0.17934 -0.10926 0.17899 -0.11042 C 0.17413 -0.12315 0.1802 -0.10371 0.17517 -0.11945 C 0.17482 -0.12061 0.17465 -0.12199 0.17413 -0.12315 C 0.17048 -0.13311 0.17378 -0.1213 0.17135 -0.13079 C 0.17309 -0.15024 0.17083 -0.1338 0.17413 -0.14607 C 0.17708 -0.15625 0.17274 -0.14561 0.17604 -0.1588 C 0.17638 -0.16019 0.1776 -0.16112 0.17795 -0.1625 C 0.18177 -0.17362 0.1776 -0.1669 0.18281 -0.17385 C 0.18507 -0.18287 0.18159 -0.17246 0.1875 -0.18033 C 0.18819 -0.18125 0.18784 -0.18311 0.18854 -0.18403 C 0.18923 -0.18542 0.19027 -0.18588 0.19132 -0.18658 C 0.19357 -0.18843 0.19566 -0.19028 0.19809 -0.19167 C 0.19948 -0.19283 0.20121 -0.19329 0.20277 -0.19422 C 0.20486 -0.19584 0.20625 -0.19885 0.2085 -0.19931 C 0.2151 -0.20116 0.21163 -0.20024 0.21892 -0.20186 C 0.22083 -0.20278 0.22274 -0.2044 0.22465 -0.2044 C 0.23454 -0.20487 0.24375 -0.20324 0.25329 -0.20186 C 0.25729 -0.19653 0.25382 -0.20024 0.26371 -0.19815 C 0.26493 -0.19792 0.26632 -0.19723 0.26753 -0.19676 C 0.26857 -0.19653 0.26944 -0.19584 0.27031 -0.19561 C 0.27361 -0.19491 0.27673 -0.19491 0.27986 -0.19422 C 0.28159 -0.19399 0.28836 -0.19237 0.29045 -0.19167 C 0.29132 -0.19144 0.29236 -0.19098 0.29323 -0.19051 C 0.29392 -0.18912 0.29513 -0.1882 0.29513 -0.18658 C 0.29566 -0.17338 0.29479 -0.16945 0.29236 -0.1588 C 0.29201 -0.15741 0.29184 -0.15602 0.29132 -0.15487 C 0.29079 -0.15348 0.2901 -0.15232 0.28941 -0.15116 C 0.28854 -0.14723 0.28871 -0.1426 0.28663 -0.13959 C 0.28559 -0.13843 0.28437 -0.1375 0.28368 -0.13588 C 0.28211 -0.13264 0.27986 -0.1257 0.27986 -0.1257 C 0.27673 -0.10857 0.28142 -0.13149 0.27708 -0.1169 C 0.27621 -0.11389 0.27586 -0.11088 0.27517 -0.10787 C 0.27482 -0.10672 0.27448 -0.10533 0.27413 -0.10417 C 0.27482 -0.08843 0.27465 -0.07269 0.27604 -0.05718 C 0.27621 -0.0551 0.27812 -0.05394 0.27899 -0.05209 C 0.27951 -0.05093 0.27934 -0.04954 0.27986 -0.04838 C 0.28038 -0.04723 0.28125 -0.04676 0.28177 -0.04584 C 0.28246 -0.04445 0.28298 -0.04306 0.28368 -0.0419 C 0.28489 -0.04005 0.28645 -0.03866 0.2875 -0.03681 C 0.29218 -0.02848 0.28611 -0.03496 0.29236 -0.02547 C 0.2934 -0.02385 0.29479 -0.02292 0.29618 -0.02153 C 0.29791 -0.01412 0.29566 -0.02107 0.3 -0.01528 C 0.30069 -0.01412 0.30104 -0.01274 0.30173 -0.01158 C 0.30295 -0.00973 0.30451 -0.00834 0.30555 -0.00649 C 0.31041 0.00231 0.30434 -0.00417 0.31041 0.00115 C 0.31076 0.00254 0.31076 0.00393 0.31128 0.00509 C 0.31215 0.00648 0.31336 0.0074 0.31423 0.00879 C 0.31527 0.01041 0.31614 0.01226 0.31701 0.01388 C 0.31961 0.02731 0.31579 0.01111 0.32083 0.02291 C 0.32152 0.0243 0.32135 0.02638 0.32187 0.02801 C 0.32222 0.02939 0.32309 0.03032 0.32378 0.03171 C 0.32395 0.03287 0.32448 0.03426 0.32465 0.03541 C 0.32552 0.03981 0.32604 0.04421 0.3276 0.04814 C 0.32812 0.05 0.32882 0.05162 0.32951 0.05324 C 0.33073 0.0574 0.33333 0.06597 0.33333 0.06597 C 0.33298 0.06967 0.33298 0.07361 0.33229 0.07731 C 0.33194 0.07893 0.3309 0.07986 0.33038 0.08125 C 0.32986 0.0824 0.32986 0.08379 0.32951 0.08495 C 0.32899 0.08634 0.32812 0.0875 0.3276 0.08888 C 0.32708 0.09004 0.32725 0.09166 0.32656 0.09259 C 0.32586 0.09375 0.32465 0.09444 0.32378 0.09513 C 0.32309 0.09652 0.32257 0.09768 0.32187 0.09907 C 0.32066 0.10092 0.31875 0.10301 0.31701 0.10416 C 0.31614 0.10463 0.3151 0.10486 0.31423 0.10532 C 0.31284 0.10671 0.3118 0.1081 0.31041 0.10902 C 0.30694 0.1118 0.30399 0.10972 0.3 0.10902 C 0.29809 0.10555 0.29809 0.10463 0.29513 0.10277 C 0.2934 0.10162 0.28941 0.10023 0.28941 0.10023 C 0.28767 0.09676 0.28767 0.0956 0.28472 0.09398 C 0.28281 0.09282 0.27899 0.09143 0.27899 0.09143 C 0.27829 0.08865 0.27777 0.08564 0.27604 0.08379 C 0.2743 0.08171 0.2684 0.07939 0.26666 0.0787 C 0.26007 0.07569 0.26788 0.07916 0.25711 0.07476 C 0.25607 0.07453 0.2552 0.07407 0.25416 0.07361 C 0.24531 0.07407 0.23628 0.07222 0.2276 0.07476 C 0.22534 0.07546 0.22569 0.08078 0.22378 0.0824 C 0.21996 0.08564 0.22187 0.08449 0.21805 0.08634 C 0.21475 0.08588 0.21145 0.08657 0.2085 0.08495 C 0.20729 0.08449 0.2026 0.07662 0.20086 0.07476 C 0.19965 0.07361 0.19843 0.07222 0.19704 0.07106 C 0.19548 0.06967 0.19375 0.06875 0.19236 0.06736 C 0.1835 0.05763 0.1901 0.06111 0.18368 0.05833 C 0.18316 0.05671 0.18281 0.05463 0.18177 0.05324 C 0.18107 0.05208 0.17986 0.05185 0.17899 0.05069 C 0.17725 0.04884 0.17586 0.04652 0.17413 0.04444 L 0.17135 0.04051 C 0.16701 0.02638 0.17204 0.04074 0.16666 0.03032 C 0.16579 0.02893 0.16527 0.02708 0.16475 0.02546 C 0.16388 0.02291 0.16388 0.0199 0.16284 0.01782 L 0.15989 0.01273 C 0.15798 0.00208 0.16041 0.01226 0.15329 -0.00255 C 0.15277 -0.00371 0.1526 -0.0051 0.15225 -0.00649 C 0.15138 -0.00949 0.15034 -0.01227 0.14948 -0.01528 C 0.14895 -0.0169 0.14913 -0.01875 0.14843 -0.02037 C 0.14774 -0.02223 0.14652 -0.02362 0.14566 -0.02547 C 0.14479 -0.02709 0.14427 -0.02871 0.14375 -0.03056 C 0.1434 -0.03172 0.1434 -0.03311 0.1427 -0.03426 C 0.14132 -0.03704 0.13958 -0.03936 0.13802 -0.0419 C 0.13732 -0.04306 0.1368 -0.04468 0.13611 -0.04584 C 0.13263 -0.05093 0.13125 -0.05209 0.12656 -0.05579 C 0.125 -0.05718 0.12361 -0.05949 0.12187 -0.05973 L 0.11128 -0.06088 C 0.11041 -0.06135 0.10937 -0.06181 0.1085 -0.06227 C 0.10711 -0.06297 0.10607 -0.06436 0.10468 -0.06482 C 0.10225 -0.06551 0.09965 -0.06574 0.09704 -0.06598 C 0.08767 -0.06528 0.08281 -0.06598 0.07517 -0.06343 C 0.07413 -0.0632 0.07326 -0.06274 0.07222 -0.06227 C 0.07135 -0.06158 0.07048 -0.06019 0.06944 -0.05973 C 0.06684 -0.05834 0.06423 -0.05903 0.0618 -0.05718 C 0.05989 -0.05579 0.05798 -0.05371 0.05607 -0.05209 C 0.0552 -0.05116 0.05434 -0.05 0.05329 -0.04954 L 0.05034 -0.04838 C 0.04948 -0.04699 0.04861 -0.04561 0.04757 -0.04445 C 0.0467 -0.04352 0.04548 -0.04306 0.04461 -0.0419 C 0.04392 -0.04074 0.04375 -0.03889 0.0427 -0.0382 C 0.04166 -0.03704 0.04027 -0.03727 0.03888 -0.03681 C 0.03802 -0.03519 0.03732 -0.03311 0.03611 -0.03172 C 0.03489 -0.03033 0.02864 -0.02732 0.0276 -0.02662 C 0.02326 -0.01829 0.02829 -0.02662 0.02274 -0.02153 C 0.0217 -0.02061 0.021 -0.01875 0.01996 -0.01783 C 0.01875 -0.01667 0.01736 -0.01621 0.01614 -0.01528 C 0.0151 -0.01366 0.01441 -0.01158 0.01319 -0.01019 C 0.01215 -0.00903 0.01041 -0.00903 0.00937 -0.00764 C 0.0085 -0.00625 0.00816 -0.00417 0.00746 -0.00255 L 0.00659 4.07407E-6 L 1.38889E-6 4.07407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4.81481E-6 C -0.00018 -0.0037 -0.00052 -0.00764 -0.00087 -0.01134 C -0.00122 -0.01505 -0.00296 -0.02106 -0.00382 -0.02407 C -0.004 -0.02708 -0.00434 -0.03009 -0.00469 -0.03287 C -0.00504 -0.03518 -0.00573 -0.03704 -0.00573 -0.03935 C -0.00573 -0.04653 -0.00521 -0.0537 -0.00469 -0.06088 C -0.00434 -0.06458 -0.00191 -0.06829 -0.00087 -0.07106 C -0.00052 -0.07222 -0.00052 -0.07384 3.88889E-6 -0.07477 C 0.00139 -0.07731 0.00364 -0.0787 0.00486 -0.08125 C 0.00538 -0.08241 0.0059 -0.0838 0.00677 -0.08495 C 0.0085 -0.08773 0.01059 -0.09005 0.0125 -0.09259 C 0.01441 -0.09537 0.0184 -0.10116 0.021 -0.10162 L 0.02951 -0.10278 C 0.03246 -0.10185 0.03541 -0.10116 0.03819 -0.10023 C 0.0401 -0.09954 0.04392 -0.09768 0.04392 -0.09768 C 0.0467 -0.09468 0.04948 -0.09143 0.05243 -0.08889 C 0.05607 -0.08565 0.05451 -0.08727 0.05711 -0.0838 C 0.06007 -0.07222 0.05573 -0.09051 0.05902 -0.07361 C 0.05954 -0.07106 0.06093 -0.06597 0.06093 -0.06597 C 0.06128 -0.05741 0.06163 -0.04907 0.06198 -0.04051 C 0.06232 -0.02963 0.06128 -0.01829 0.06284 -0.00764 C 0.06336 -0.00509 0.06597 -0.00486 0.0677 -0.0037 C 0.07204 -0.00116 0.07517 -0.00069 0.08003 -4.81481E-6 C 0.08316 0.00046 0.08645 0.00093 0.08958 0.00139 C 0.09427 0.00093 0.09913 0.00116 0.10382 -4.81481E-6 C 0.1052 -0.00023 0.10642 -0.00162 0.10764 -0.00255 C 0.1092 -0.00347 0.11093 -0.00393 0.1125 -0.00509 C 0.11979 -0.00995 0.11093 -0.00556 0.11823 -0.0088 C 0.11909 -0.01018 0.11996 -0.01157 0.121 -0.01273 C 0.12309 -0.01458 0.12534 -0.01551 0.1276 -0.01643 L 0.13333 -0.02153 C 0.13437 -0.02245 0.13507 -0.02384 0.13628 -0.02407 L 0.14583 -0.02662 C 0.1467 -0.02755 0.14757 -0.02847 0.14861 -0.02917 C 0.15052 -0.03032 0.15243 -0.03079 0.15434 -0.03171 C 0.1585 -0.03356 0.15625 -0.03264 0.16093 -0.03426 C 0.16232 -0.03518 0.16354 -0.03611 0.16475 -0.03681 C 0.17083 -0.04028 0.17343 -0.0375 0.18194 -0.03681 C 0.18385 -0.03542 0.18593 -0.03472 0.18767 -0.03287 C 0.18941 -0.03125 0.19062 -0.02824 0.19236 -0.02662 C 0.19427 -0.025 0.19652 -0.02361 0.19809 -0.02153 L 0.20486 -0.01273 C 0.20503 -0.01134 0.20538 -0.00995 0.20573 -0.0088 C 0.20625 -0.00718 0.20764 -0.00556 0.20764 -0.0037 C 0.20798 0.00926 0.20729 0.02245 0.20677 0.03565 C 0.20642 0.04097 0.20329 0.0412 0.20104 0.04583 C 0.19791 0.05208 0.19982 0.04861 0.19427 0.05602 C 0.1934 0.05718 0.1927 0.05903 0.19149 0.05972 C 0.18559 0.06366 0.18889 0.06134 0.18194 0.06736 C 0.18107 0.06829 0.17986 0.06875 0.17916 0.06991 C 0.17534 0.07639 0.17743 0.07338 0.17343 0.0787 C 0.17152 0.08611 0.17361 0.07963 0.17048 0.08519 C 0.1625 0.09931 0.17152 0.08634 0.16093 0.10046 C 0.16041 0.10116 0.15954 0.10185 0.15902 0.10301 C 0.1585 0.10417 0.15816 0.10579 0.15711 0.10671 C 0.15416 0.10972 0.14913 0.10995 0.14583 0.11065 C 0.14132 0.11019 0.1368 0.10995 0.13246 0.10926 C 0.12361 0.1081 0.12968 0.10857 0.12378 0.10671 C 0.12222 0.10625 0.12066 0.10579 0.11909 0.10556 C 0.11371 0.10579 0.10816 0.10486 0.10295 0.10671 C 0.10156 0.10718 0.10191 0.11042 0.10104 0.11181 C 0.10034 0.11296 0.09913 0.11343 0.09809 0.11435 C 0.09548 0.12523 0.09913 0.11204 0.09531 0.1206 C 0.09479 0.12176 0.09461 0.12315 0.09427 0.12454 C 0.09531 0.1287 0.09566 0.13102 0.09809 0.13472 C 0.09913 0.13634 0.10069 0.13727 0.10191 0.13843 C 0.10225 0.13982 0.10225 0.14144 0.10295 0.14236 C 0.10416 0.14398 0.10607 0.14468 0.10764 0.14607 C 0.10902 0.14722 0.11041 0.14838 0.11145 0.15 C 0.11232 0.15093 0.11284 0.15232 0.11336 0.1537 C 0.11389 0.15486 0.11354 0.15648 0.11441 0.15764 C 0.11597 0.15972 0.11823 0.16088 0.11996 0.1625 C 0.12239 0.16458 0.12465 0.16667 0.12673 0.16898 C 0.1302 0.17292 0.13055 0.17477 0.13333 0.18032 C 0.13576 0.18495 0.13767 0.18866 0.13906 0.19444 L 0.1401 0.19815 C 0.13923 0.21227 0.14201 0.21204 0.13628 0.21852 C 0.13368 0.2213 0.13246 0.2213 0.12951 0.22361 C 0.12864 0.22431 0.12777 0.22546 0.12673 0.22616 C 0.12482 0.22708 0.121 0.2287 0.121 0.2287 C 0.11579 0.22639 0.12048 0.2287 0.11527 0.22477 C 0.11406 0.22384 0.11267 0.22338 0.11145 0.22222 C 0.09757 0.20787 0.11215 0.22199 0.10486 0.21204 C 0.10364 0.21065 0.10208 0.20972 0.10104 0.20833 C 0.09861 0.20509 0.09704 0.20046 0.09531 0.19699 C 0.09201 0.19028 0.08975 0.18819 0.08489 0.18171 L 0.08194 0.17778 C 0.08107 0.17662 0.07968 0.17569 0.07916 0.17407 C 0.07847 0.17245 0.07777 0.1706 0.07725 0.16898 C 0.07673 0.16782 0.07673 0.1662 0.07621 0.16505 C 0.07552 0.16319 0.0743 0.16181 0.07343 0.15995 C 0.07274 0.15764 0.07187 0.15509 0.07152 0.15255 L 0.06961 0.13982 C 0.06996 0.12963 0.07014 0.11944 0.07048 0.10926 C 0.07118 0.09583 0.07048 0.09931 0.07239 0.09144 C 0.07326 0.08542 0.07326 0.08403 0.0743 0.0787 C 0.07465 0.07755 0.07482 0.07616 0.07534 0.075 C 0.07586 0.07315 0.07673 0.07176 0.07725 0.06991 C 0.07986 0.06042 0.07621 0.06875 0.08003 0.06111 C 0.08229 0.04931 0.07916 0.06134 0.08385 0.05347 C 0.08454 0.05232 0.0842 0.05069 0.08489 0.04954 C 0.08802 0.04375 0.08889 0.04398 0.09236 0.04074 C 0.09375 0.03935 0.09479 0.03796 0.09618 0.03681 C 0.09704 0.03611 0.09826 0.03611 0.09913 0.03565 C 0.10017 0.03495 0.10104 0.0338 0.10191 0.0331 C 0.10312 0.03218 0.10451 0.03148 0.10573 0.03056 C 0.11093 0.02662 0.10625 0.02917 0.11145 0.02662 C 0.11198 0.02639 0.11701 0.02107 0.11823 0.02037 C 0.11927 0.01968 0.12066 0.01968 0.12187 0.01921 C 0.12291 0.01875 0.12378 0.01829 0.12482 0.01782 C 0.12621 0.01528 0.12743 0.01204 0.12951 0.01019 C 0.13802 0.00324 0.13107 0.01157 0.13715 0.00509 C 0.13784 0.0044 0.13854 0.0037 0.13906 0.00255 C 0.14218 -0.0037 0.13958 -0.00116 0.14288 -0.00625 C 0.14514 -0.00995 0.14583 -0.01018 0.14861 -0.01273 C 0.15225 -0.01991 0.14913 -0.01296 0.15139 -0.02037 C 0.15295 -0.02477 0.15329 -0.02523 0.1552 -0.02917 C 0.1559 -0.03218 0.15659 -0.03518 0.15711 -0.03796 C 0.15746 -0.03935 0.15816 -0.04051 0.15816 -0.0419 C 0.15816 -0.04699 0.15781 -0.05208 0.15711 -0.05718 C 0.15659 -0.06134 0.15416 -0.06412 0.15139 -0.06597 C 0.14965 -0.06713 0.14583 -0.06852 0.14583 -0.06852 C 0.14236 -0.07315 0.14566 -0.06944 0.14097 -0.07222 C 0.13784 -0.07431 0.13472 -0.07662 0.13142 -0.0787 C 0.1302 -0.07963 0.12864 -0.07986 0.1276 -0.08125 C 0.11805 -0.09421 0.12586 -0.08518 0.11823 -0.09143 C 0.1052 -0.10162 0.11198 -0.09838 0.10486 -0.10162 C 0.10329 -0.1037 0.10225 -0.10694 0.1 -0.10787 C 0.09913 -0.10833 0.09809 -0.10856 0.09722 -0.10926 C 0.09444 -0.11065 0.0934 -0.11227 0.09045 -0.11296 C 0.08836 -0.11366 0.08611 -0.11389 0.08385 -0.11412 L 0.0467 -0.11296 C 0.04548 -0.11296 0.04062 -0.11157 0.03906 -0.11042 C 0.03802 -0.10972 0.03732 -0.10856 0.03628 -0.10787 C 0.03507 -0.10718 0.03368 -0.10694 0.03246 -0.10671 C 0.03142 -0.10579 0.03055 -0.10509 0.02951 -0.10417 C 0.02882 -0.10324 0.02847 -0.10208 0.0276 -0.10162 C 0.02673 -0.10093 0.02569 -0.10069 0.02482 -0.10023 C 0.02291 -0.09768 0.02066 -0.0956 0.01909 -0.09259 C 0.01788 -0.09051 0.01545 -0.08634 0.01441 -0.0838 C 0.0125 -0.0794 0.0125 -0.07917 0.01145 -0.07477 C 0.0118 -0.06597 0.01198 -0.05718 0.0125 -0.04815 C 0.0125 -0.04653 0.01319 -0.04491 0.01336 -0.04306 C 0.01371 -0.04051 0.01354 -0.03773 0.01441 -0.03542 C 0.01579 -0.03125 0.01857 -0.02824 0.02014 -0.02407 C 0.02066 -0.02245 0.02152 -0.02083 0.02204 -0.01898 C 0.02326 -0.01435 0.02204 -0.01366 0.02482 -0.01018 C 0.02586 -0.00856 0.02743 -0.00764 0.02864 -0.00625 C 0.0302 -0.00301 0.03142 -0.00046 0.03333 0.00255 C 0.03402 0.00347 0.03472 0.00417 0.03524 0.00509 C 0.04062 0.01389 0.03333 0.0037 0.0401 0.01273 C 0.04045 0.01412 0.04079 0.01528 0.04097 0.01667 C 0.04132 0.01829 0.04149 0.02014 0.04201 0.02176 C 0.04236 0.02315 0.0434 0.02407 0.04392 0.02546 C 0.04427 0.02662 0.04444 0.02801 0.04479 0.02917 C 0.04531 0.03056 0.04618 0.03171 0.0467 0.0331 C 0.04861 0.03796 0.04687 0.03634 0.04861 0.0419 C 0.04913 0.04329 0.04982 0.04444 0.05052 0.04583 C 0.05086 0.04745 0.05104 0.04907 0.05156 0.05093 C 0.05243 0.05463 0.05434 0.06227 0.05434 0.06227 C 0.05399 0.07153 0.05451 0.08102 0.05347 0.09028 C 0.05295 0.09329 0.04965 0.10069 0.04774 0.10417 C 0.0467 0.10602 0.04583 0.10764 0.04479 0.10926 C 0.04427 0.11019 0.04357 0.11088 0.04288 0.11181 C 0.04166 0.11389 0.04079 0.11667 0.03906 0.11806 C 0.0375 0.11968 0.03524 0.11991 0.03333 0.1206 C 0.025 0.13472 0.0335 0.12176 0.02673 0.12963 C 0.02534 0.13125 0.0243 0.13333 0.02291 0.13472 C 0.02048 0.13727 0.01823 0.1375 0.01527 0.13843 C 0.00989 0.1456 0.0151 0.13982 0.00954 0.14352 C 0.0085 0.14421 0.00781 0.14583 0.00677 0.14607 C 0.00329 0.14699 -0.00018 0.14699 -0.00382 0.14745 L -0.04184 0.14607 C -0.04445 0.14607 -0.04705 0.14583 -0.04948 0.14491 C -0.05105 0.14421 -0.05174 0.1419 -0.0533 0.14097 C -0.05504 0.14005 -0.05712 0.14028 -0.05903 0.13982 C -0.06025 0.13935 -0.06146 0.13889 -0.06285 0.13843 C -0.06476 0.13681 -0.06684 0.13565 -0.06858 0.13333 C -0.0698 0.13171 -0.07101 0.12986 -0.07223 0.12824 C -0.07309 0.12732 -0.07431 0.12685 -0.07518 0.12569 C -0.07518 0.12569 -0.08698 0.10995 -0.0875 0.10926 L -0.09427 0.10046 L -0.09618 0.09792 L -0.09896 0.09398 C -0.09931 0.09282 -0.09931 0.0912 -0.1 0.09028 C -0.10886 0.075 -0.10226 0.08843 -0.10938 0.0787 C -0.11059 0.07732 -0.11094 0.07477 -0.11233 0.07361 C -0.11493 0.07199 -0.11806 0.07199 -0.12084 0.07107 C -0.13525 0.06157 -0.1191 0.07153 -0.13143 0.0662 C -0.13264 0.06551 -0.13386 0.06435 -0.13507 0.06366 C -0.13611 0.06296 -0.13698 0.06273 -0.13802 0.06227 C -0.14028 0.06134 -0.14254 0.06088 -0.14462 0.05972 C -0.14688 0.05857 -0.14896 0.05694 -0.15139 0.05602 C -0.1533 0.05509 -0.16355 0.05347 -0.16476 0.05347 C -0.17414 0.0537 -0.18368 0.05347 -0.19323 0.05463 C -0.19445 0.05486 -0.19497 0.05671 -0.19618 0.05718 C -0.19896 0.0588 -0.20469 0.06111 -0.20469 0.06111 C -0.20591 0.06227 -0.20712 0.06366 -0.20851 0.06482 C -0.22483 0.07755 -0.20903 0.06366 -0.22084 0.07361 C -0.22275 0.07546 -0.22466 0.07685 -0.22657 0.0787 C -0.22778 0.08009 -0.229 0.08171 -0.23039 0.08264 C -0.2316 0.08333 -0.23299 0.08333 -0.23421 0.0838 C -0.24011 0.09167 -0.2316 0.08102 -0.23889 0.08773 C -0.24011 0.08866 -0.2408 0.09028 -0.24184 0.09144 C -0.24271 0.09236 -0.24375 0.09306 -0.24462 0.09398 C -0.24757 0.09699 -0.25018 0.10023 -0.2533 0.10301 C -0.25521 0.10463 -0.25747 0.10556 -0.25903 0.1081 C -0.26025 0.11019 -0.26146 0.11227 -0.26268 0.11435 C -0.26702 0.12199 -0.26181 0.11435 -0.26841 0.12454 C -0.26927 0.12593 -0.27066 0.12685 -0.27136 0.12824 C -0.27292 0.13148 -0.27344 0.13542 -0.27518 0.13843 C -0.27605 0.14028 -0.27709 0.1419 -0.27796 0.14352 C -0.27934 0.14607 -0.28056 0.14861 -0.28177 0.15116 L -0.28368 0.15509 C -0.28403 0.15787 -0.28403 0.16111 -0.28473 0.16389 C -0.28507 0.16528 -0.28594 0.16644 -0.28664 0.16759 C -0.2882 0.1713 -0.28976 0.17384 -0.29046 0.17778 C -0.29115 0.18287 -0.29219 0.19306 -0.29219 0.19306 C -0.29202 0.20208 -0.29184 0.21088 -0.29132 0.21968 C -0.29132 0.22107 -0.29063 0.22222 -0.29046 0.22361 C -0.28993 0.22523 -0.29011 0.22708 -0.28941 0.2287 C -0.28872 0.23009 -0.28733 0.23102 -0.28664 0.23241 C -0.28542 0.23449 -0.2849 0.23681 -0.28368 0.23889 C -0.28195 0.24167 -0.27952 0.24352 -0.27796 0.24653 C -0.27743 0.24769 -0.27691 0.24907 -0.27605 0.25023 C -0.27466 0.25255 -0.27327 0.25509 -0.27136 0.25648 C -0.2698 0.25787 -0.26806 0.2588 -0.2665 0.26042 C -0.26476 0.26227 -0.26355 0.26505 -0.26181 0.26667 L -0.25799 0.2706 C -0.2573 0.27222 -0.25712 0.27431 -0.25608 0.27569 C -0.25486 0.27732 -0.25296 0.27847 -0.25139 0.2794 C -0.24792 0.28148 -0.24115 0.28333 -0.23802 0.28449 C -0.23646 0.28588 -0.2349 0.28727 -0.23316 0.28843 C -0.23143 0.28935 -0.22934 0.29005 -0.22761 0.29097 C -0.22118 0.29375 -0.2257 0.2919 -0.21424 0.29607 C -0.20747 0.2956 -0.2007 0.2963 -0.19427 0.29468 C -0.19306 0.29444 -0.19271 0.29236 -0.19236 0.29097 C -0.1915 0.28843 -0.19098 0.28588 -0.19046 0.28333 L -0.18941 0.2794 C -0.19115 0.27014 -0.18889 0.27778 -0.19323 0.27176 C -0.19844 0.26482 -0.19358 0.26782 -0.19896 0.26551 C -0.20174 0.2625 -0.20452 0.25926 -0.20747 0.25648 C -0.20851 0.25579 -0.20938 0.25463 -0.21042 0.25394 C -0.21129 0.25347 -0.21233 0.25347 -0.2132 0.25278 C -0.21493 0.25162 -0.21632 0.25 -0.21806 0.24907 C -0.2198 0.24792 -0.22188 0.24769 -0.22379 0.24653 C -0.225 0.2456 -0.22622 0.24468 -0.22761 0.24398 C -0.22848 0.24329 -0.22952 0.24329 -0.23039 0.24259 C -0.23212 0.24144 -0.23351 0.24005 -0.23507 0.23889 C -0.23577 0.23704 -0.23594 0.23495 -0.23698 0.2338 C -0.23802 0.23264 -0.23976 0.23333 -0.2408 0.23241 C -0.24271 0.23079 -0.2441 0.22824 -0.24566 0.22616 L -0.24566 0.22616 C -0.24618 0.22477 -0.24671 0.22338 -0.24757 0.22222 C -0.24896 0.22014 -0.25226 0.21597 -0.25226 0.21597 C -0.25521 0.2044 -0.25486 0.20903 -0.2533 0.19306 C -0.25313 0.19167 -0.25296 0.19028 -0.25226 0.18935 C -0.25157 0.18819 -0.25035 0.1875 -0.24948 0.18681 C -0.24688 0.18495 -0.24427 0.18333 -0.24184 0.18171 C -0.24046 0.17986 -0.23924 0.17847 -0.23802 0.17662 C -0.23664 0.17454 -0.23577 0.17199 -0.23421 0.17014 C -0.23143 0.1669 -0.22865 0.16644 -0.2257 0.16389 C -0.22431 0.16273 -0.22309 0.16134 -0.22188 0.15995 C -0.21927 0.15787 -0.21632 0.15648 -0.21424 0.1537 C -0.21059 0.14907 -0.21268 0.15046 -0.20851 0.14861 C -0.20417 0.14444 -0.20382 0.14352 -0.19792 0.14097 C -0.19618 0.14028 -0.19427 0.14028 -0.19236 0.13982 C -0.17865 0.13287 -0.19046 0.13796 -0.179 0.13472 C -0.17344 0.1331 -0.179 0.13357 -0.17223 0.13218 C -0.16198 0.13009 -0.16615 0.13171 -0.15712 0.12963 C -0.15573 0.12917 -0.15452 0.1287 -0.1533 0.12824 L -0.1066 0.12963 C -0.09775 0.12986 -0.08959 0.13102 -0.08091 0.13218 C -0.07986 0.13264 -0.079 0.1331 -0.07796 0.13333 C -0.07153 0.13565 -0.06789 0.13519 -0.0599 0.13588 C -0.04827 0.13843 -0.06059 0.13588 -0.04375 0.13843 C -0.0415 0.13889 -0.03924 0.13935 -0.03716 0.13982 C -0.02761 0.14144 -0.0323 0.14005 -0.0257 0.14236 C -0.01997 0.14097 -0.01424 0.14005 -0.00851 0.13843 C -0.00591 0.13773 -0.00087 0.13588 -0.00087 0.13588 C 3.88889E-6 0.13472 0.00086 0.1331 0.00191 0.13218 C 0.00382 0.13056 0.0059 0.12963 0.00764 0.12824 C 0.00937 0.12708 0.01093 0.12569 0.0125 0.12454 C 0.01736 0.11482 0.01354 0.12292 0.021 0.10162 C 0.0217 0.1 0.02291 0.09653 0.02291 0.09653 C 0.02257 0.09444 0.02274 0.09213 0.02204 0.09028 C 0.02135 0.08889 0.01927 0.08912 0.01909 0.08773 C 0.01805 0.07986 0.01857 0.07153 0.01823 0.06366 C 0.01805 0.06134 0.01614 0.05069 0.01527 0.04954 C 0.00885 0.04097 0.01875 0.0544 0.01145 0.04329 C 0.01024 0.04144 0.00902 0.03982 0.00764 0.03819 C 0.00729 0.03681 0.00711 0.03565 0.00677 0.03426 C 0.00625 0.03287 0.0052 0.03194 0.00486 0.03056 C 0.00416 0.02778 0.00451 0.02454 0.00382 0.02176 C 0.00069 0.0081 0.00104 0.01852 0.00104 0.01157 L 3.88889E-6 -4.81481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0.00087 -0.00093 C 0.0033 0.00069 0.00608 0.00185 0.00851 0.00393 C 0.01025 0.00579 0.01112 0.00949 0.0132 0.01042 C 0.01424 0.01088 0.01511 0.01111 0.01598 0.01157 C 0.02032 0.01366 0.02014 0.01412 0.02362 0.01551 C 0.02587 0.01643 0.02813 0.01736 0.03039 0.01805 L 0.03803 0.0206 C 0.03941 0.02338 0.04046 0.02616 0.04271 0.02824 C 0.04358 0.02893 0.04462 0.02917 0.04566 0.0294 C 0.04844 0.03032 0.05122 0.03102 0.05417 0.03194 C 0.05539 0.03333 0.0566 0.03472 0.05799 0.03588 C 0.05903 0.03657 0.06372 0.03796 0.06459 0.03843 C 0.06737 0.04074 0.06806 0.04097 0.07032 0.04468 C 0.07101 0.04583 0.07153 0.04722 0.07223 0.04838 C 0.07466 0.0581 0.07136 0.0463 0.07518 0.05602 C 0.07553 0.05741 0.07553 0.0588 0.07605 0.05995 C 0.07657 0.06134 0.07743 0.0625 0.07796 0.06366 C 0.08282 0.075 0.07709 0.06343 0.08178 0.07268 C 0.08264 0.09005 0.08334 0.09074 0.08178 0.10694 C 0.0816 0.10833 0.08108 0.10949 0.08073 0.11065 C 0.08021 0.11273 0.07952 0.11505 0.07882 0.11713 C 0.0783 0.11875 0.07761 0.12037 0.07709 0.12222 C 0.07622 0.12454 0.0757 0.12731 0.07518 0.12986 C 0.07553 0.13264 0.07587 0.13796 0.07709 0.1412 C 0.08264 0.15648 0.07553 0.13565 0.08073 0.14745 C 0.0823 0.15069 0.0823 0.15532 0.08455 0.15764 C 0.08594 0.15903 0.08733 0.16018 0.08837 0.16157 C 0.09046 0.16389 0.0941 0.16921 0.0941 0.16921 C 0.09584 0.17593 0.09428 0.17222 0.10087 0.17801 L 0.10365 0.18055 C 0.10434 0.18171 0.10521 0.18287 0.10556 0.18426 C 0.10608 0.18588 0.10678 0.19375 0.10747 0.19583 C 0.10851 0.19861 0.11059 0.20046 0.11129 0.20347 C 0.11164 0.20463 0.11198 0.20602 0.11216 0.20718 C 0.1132 0.21157 0.11303 0.21343 0.11511 0.21736 C 0.1158 0.21875 0.11702 0.21991 0.11789 0.22106 C 0.12136 0.23472 0.11789 0.22361 0.12275 0.2338 C 0.12344 0.23542 0.12396 0.23727 0.12466 0.23889 C 0.12622 0.24259 0.12639 0.24259 0.12848 0.24537 C 0.129 0.24792 0.12952 0.25046 0.13039 0.25301 C 0.13612 0.26829 0.12882 0.2493 0.13421 0.2618 C 0.13889 0.27315 0.13334 0.26134 0.13803 0.2706 C 0.13907 0.27708 0.13907 0.27708 0.1408 0.28472 C 0.14115 0.28588 0.1415 0.28727 0.14184 0.28843 C 0.14028 0.30231 0.14202 0.29282 0.13889 0.30255 C 0.13855 0.3037 0.13855 0.30532 0.13803 0.30625 C 0.13716 0.30741 0.13612 0.30787 0.13507 0.3088 C 0.13195 0.31528 0.1349 0.31088 0.13039 0.31389 C 0.12934 0.31458 0.12865 0.3162 0.12743 0.31643 C 0.1224 0.31782 0.11737 0.31805 0.11216 0.31898 L 0.10556 0.32014 C 0.09931 0.31991 0.09289 0.32014 0.08646 0.31898 C 0.08091 0.31805 0.08594 0.3125 0.08178 0.3088 L 0.07882 0.30625 C 0.0783 0.30509 0.07778 0.30347 0.07709 0.30255 C 0.07622 0.30139 0.075 0.30069 0.07414 0.3 C 0.07292 0.29861 0.07171 0.29722 0.07032 0.29606 C 0.06841 0.29444 0.06459 0.29097 0.06459 0.29097 C 0.06407 0.28981 0.06355 0.28819 0.06268 0.28727 C 0.06198 0.28611 0.06077 0.28542 0.0599 0.28472 C 0.05834 0.28333 0.0566 0.28241 0.05504 0.28079 C 0.054 0.27986 0.0533 0.27824 0.05226 0.27708 C 0.05053 0.27523 0.04809 0.27407 0.04653 0.27199 C 0.04584 0.27106 0.04532 0.27014 0.04462 0.26944 C 0.04375 0.26875 0.04271 0.26852 0.04184 0.26805 C 0.04063 0.26481 0.03785 0.25741 0.03612 0.25555 C 0.03473 0.25417 0.03368 0.25278 0.0323 0.25162 C 0.03143 0.25093 0.03039 0.25069 0.02934 0.25046 C 0.02848 0.24954 0.02761 0.24792 0.02657 0.24792 L 0.00851 0.24907 C 0.00643 0.24977 0.00157 0.2588 -0.00017 0.2618 C -0.00086 0.26296 -0.00138 0.26435 -0.00208 0.26551 C -0.00434 0.27755 -0.00277 0.27268 -0.0059 0.28079 C -0.00607 0.28727 -0.00538 0.29375 -0.00677 0.3 C -0.00746 0.30255 -0.01007 0.30324 -0.01163 0.30509 C -0.0125 0.30625 -0.01354 0.30764 -0.01441 0.3088 C -0.01197 0.33125 -0.01215 0.3206 -0.01354 0.34051 L -0.021 0.3368 C -0.02204 0.33634 -0.02309 0.33634 -0.02395 0.33542 C -0.02482 0.33449 -0.025 0.33264 -0.02586 0.33171 C -0.02691 0.33009 -0.02847 0.3294 -0.02968 0.32778 C -0.03038 0.32685 -0.03072 0.325 -0.03159 0.32407 C -0.03263 0.32245 -0.0342 0.32176 -0.03541 0.32014 C -0.03611 0.31921 -0.03645 0.31759 -0.03732 0.31643 C -0.03732 0.31643 -0.04566 0.30509 -0.04687 0.3037 L -0.04965 0.3 C -0.05034 0.29907 -0.05086 0.29792 -0.05156 0.29745 C -0.05312 0.29606 -0.05468 0.29468 -0.05625 0.29352 C -0.0592 0.2919 -0.06284 0.29074 -0.06579 0.28981 C -0.06996 0.29028 -0.07413 0.29028 -0.07829 0.29097 C -0.08177 0.29167 -0.08055 0.29282 -0.08385 0.29491 C -0.08576 0.29583 -0.08767 0.29653 -0.08958 0.29745 C -0.09722 0.30116 -0.09149 0.29907 -0.09913 0.30116 C -0.10017 0.30208 -0.10104 0.30301 -0.10208 0.3037 C -0.10295 0.3044 -0.10399 0.30463 -0.10486 0.30509 C -0.10746 0.30602 -0.10989 0.30648 -0.1125 0.30764 C -0.1184 0.30972 -0.12135 0.31042 -0.12673 0.31505 C -0.12777 0.31597 -0.12864 0.31713 -0.12968 0.31759 C -0.13211 0.31898 -0.13732 0.32014 -0.13732 0.32014 C -0.1401 0.31991 -0.14322 0.3206 -0.14583 0.31898 C -0.14774 0.31782 -0.14861 0.31505 -0.14965 0.3125 C -0.15156 0.30833 -0.15225 0.30185 -0.15347 0.29745 C -0.15451 0.29352 -0.1559 0.28981 -0.15729 0.28588 C -0.15763 0.28264 -0.15781 0.27917 -0.15816 0.27569 C -0.15868 0.27245 -0.16007 0.26551 -0.16007 0.26551 C -0.15885 0.24583 -0.16024 0.25625 -0.15729 0.24143 C -0.15694 0.23981 -0.15694 0.23796 -0.15625 0.23634 C -0.15572 0.23518 -0.15434 0.23472 -0.15347 0.2338 C -0.15208 0.23079 -0.14965 0.225 -0.14774 0.22245 C -0.14357 0.2169 -0.14479 0.22037 -0.14114 0.2162 C -0.13975 0.21458 -0.13854 0.2125 -0.13732 0.21111 C -0.13524 0.2088 -0.13229 0.20579 -0.12968 0.20463 C -0.12812 0.20393 -0.12638 0.20393 -0.12482 0.20347 C -0.1243 0.20255 -0.12361 0.20162 -0.12291 0.20093 C -0.12204 0.2 -0.121 0.1993 -0.12013 0.19838 C -0.11875 0.19699 -0.11753 0.19583 -0.11632 0.19444 C -0.11545 0.19352 -0.11423 0.19305 -0.11336 0.1919 C -0.11111 0.18935 -0.1085 0.18542 -0.10677 0.18171 C -0.1026 0.17292 -0.10746 0.18009 -0.10208 0.17292 C -0.10225 0.16944 -0.10173 0.16574 -0.10295 0.16273 C -0.1059 0.15555 -0.11163 0.15185 -0.11632 0.14745 C -0.11753 0.1463 -0.11875 0.14491 -0.12013 0.14375 C -0.12257 0.14143 -0.12795 0.1375 -0.13055 0.13611 C -0.13177 0.13542 -0.13316 0.13518 -0.13437 0.13472 C -0.14079 0.13518 -0.14722 0.13472 -0.15347 0.13611 C -0.1552 0.13657 -0.15659 0.13889 -0.15816 0.13981 C -0.16441 0.14398 -0.16371 0.14352 -0.16961 0.14491 C -0.17395 0.15069 -0.16875 0.14468 -0.1743 0.14884 C -0.17638 0.15023 -0.17829 0.15208 -0.18003 0.15393 C -0.18142 0.15509 -0.18281 0.15625 -0.18385 0.15764 C -0.18593 0.16018 -0.18732 0.16343 -0.18958 0.16528 C -0.19149 0.1669 -0.19392 0.16805 -0.19531 0.17037 C -0.19895 0.17662 -0.19739 0.17361 -0.20017 0.17917 C -0.20034 0.18055 -0.20052 0.18194 -0.20104 0.1831 C -0.20225 0.18634 -0.20312 0.18704 -0.20486 0.18935 C -0.20711 0.19838 -0.20399 0.1875 -0.20868 0.19699 C -0.2092 0.19815 -0.20902 0.19977 -0.20954 0.20093 C -0.21284 0.20671 -0.21371 0.20625 -0.21718 0.20972 C -0.21857 0.21088 -0.21979 0.21227 -0.221 0.21366 C -0.2217 0.21481 -0.22343 0.21898 -0.22482 0.21991 C -0.22673 0.22106 -0.22864 0.22153 -0.23055 0.22245 C -0.23507 0.22454 -0.2342 0.2243 -0.24097 0.225 C -0.25208 0.22593 -0.2743 0.22755 -0.2743 0.22755 C -0.27916 0.22847 -0.28385 0.22893 -0.28871 0.23009 C -0.29132 0.23055 -0.29375 0.23171 -0.29635 0.23264 C -0.30138 0.23426 -0.30277 0.23426 -0.30868 0.23518 C -0.30989 0.23565 -0.31111 0.23611 -0.3125 0.23634 C -0.31406 0.2368 -0.31562 0.23727 -0.31718 0.23773 C -0.32395 0.23981 -0.31579 0.23796 -0.32395 0.24143 C -0.32534 0.24213 -0.32708 0.24236 -0.32864 0.24282 L -0.33628 0.24792 L -0.3401 0.25046 C -0.34687 0.25949 -0.34409 0.25509 -0.34861 0.26319 C -0.34895 0.26435 -0.34913 0.26574 -0.34965 0.2669 C -0.35364 0.2787 -0.35277 0.27384 -0.35538 0.28333 C -0.35607 0.28588 -0.35642 0.28843 -0.35729 0.29097 C -0.35781 0.29305 -0.35868 0.29514 -0.3592 0.29745 C -0.35954 0.29954 -0.35972 0.30162 -0.36007 0.3037 C -0.36059 0.30625 -0.36145 0.3088 -0.36197 0.31134 L -0.36284 0.31643 C -0.36267 0.32361 -0.36336 0.33102 -0.36197 0.33796 C -0.36163 0.33958 -0.35954 0.33935 -0.35816 0.33935 C -0.35468 0.33935 -0.35121 0.33843 -0.34774 0.33796 C -0.34635 0.3375 -0.34513 0.33611 -0.34392 0.3368 C -0.3434 0.33704 -0.33975 0.34444 -0.33906 0.3456 C -0.33368 0.36736 -0.33663 0.35278 -0.33819 0.39884 C -0.33871 0.41296 -0.33784 0.40856 -0.34479 0.41805 C -0.34444 0.42315 -0.34548 0.4287 -0.34392 0.43333 C -0.34322 0.43518 -0.34062 0.43403 -0.33906 0.43449 C -0.33055 0.43704 -0.34079 0.43449 -0.32968 0.43704 C -0.32864 0.43796 -0.32777 0.43889 -0.32673 0.43958 C -0.31458 0.44768 -0.31649 0.44329 -0.29635 0.44213 C -0.29531 0.44167 -0.29427 0.44143 -0.2934 0.44097 C -0.29218 0.44005 -0.29097 0.43889 -0.28958 0.43843 C -0.28715 0.4375 -0.28454 0.4375 -0.28194 0.43704 C -0.28576 0.4294 -0.28159 0.43657 -0.2868 0.43079 C -0.28836 0.4287 -0.28993 0.42639 -0.29149 0.4243 L -0.29444 0.4206 C -0.29461 0.41921 -0.29479 0.41782 -0.29531 0.41667 C -0.29704 0.41204 -0.29826 0.41227 -0.30104 0.40787 C -0.30173 0.40671 -0.30225 0.40509 -0.30295 0.40393 C -0.30434 0.40185 -0.30642 0.4 -0.30763 0.39768 C -0.30868 0.39606 -0.30954 0.39421 -0.31059 0.39259 C -0.31145 0.3912 -0.3125 0.39028 -0.31336 0.38889 C -0.31423 0.38773 -0.31458 0.38634 -0.31527 0.38495 C -0.31632 0.38333 -0.31736 0.38171 -0.31822 0.37986 C -0.31961 0.37685 -0.321 0.37176 -0.32204 0.36852 C -0.3217 0.35995 -0.32152 0.35162 -0.321 0.34305 C -0.321 0.34167 -0.32066 0.34028 -0.32013 0.33935 C -0.31909 0.33727 -0.31736 0.33611 -0.31632 0.33426 C -0.3151 0.33218 -0.31458 0.32963 -0.31336 0.32778 C -0.31232 0.32616 -0.31093 0.32523 -0.30954 0.32407 C -0.30538 0.32014 -0.30763 0.32222 -0.30191 0.31898 C -0.29479 0.31458 -0.30156 0.31805 -0.29253 0.31134 C -0.29079 0.31018 -0.28732 0.30949 -0.28576 0.3088 C -0.28454 0.3081 -0.28333 0.30694 -0.28194 0.30625 C -0.27882 0.3044 -0.27899 0.30532 -0.27534 0.3037 C -0.27378 0.30301 -0.27204 0.30208 -0.27048 0.30116 C -0.26961 0.30046 -0.26875 0.2993 -0.2677 0.29861 C -0.26649 0.29792 -0.2651 0.29792 -0.26388 0.29745 C -0.25729 0.29491 -0.26562 0.29722 -0.25538 0.29491 C -0.25382 0.29398 -0.25208 0.29329 -0.25052 0.29236 C -0.24913 0.2912 -0.24826 0.28912 -0.2467 0.28843 C -0.24461 0.2875 -0.24236 0.28773 -0.2401 0.28727 C -0.23593 0.28449 -0.23263 0.28194 -0.22777 0.28079 C -0.22586 0.28032 -0.22395 0.28009 -0.22204 0.27963 C -0.21875 0.2787 -0.2125 0.27708 -0.2125 0.27708 C -0.2052 0.27755 -0.19791 0.27708 -0.19062 0.27824 C -0.18975 0.27847 -0.18941 0.28032 -0.18871 0.28079 C -0.18784 0.28148 -0.1868 0.28171 -0.18576 0.28218 C -0.18454 0.28333 -0.18316 0.28449 -0.18194 0.28588 C -0.18072 0.2875 -0.17968 0.28981 -0.17812 0.29097 C -0.17673 0.29213 -0.175 0.29167 -0.17343 0.29236 C -0.17048 0.29329 -0.1677 0.29468 -0.16493 0.29606 C -0.16354 0.29676 -0.16232 0.29792 -0.16111 0.29861 C -0.15694 0.30069 -0.15 0.30069 -0.1467 0.30116 C -0.14461 0.30208 -0.14236 0.3037 -0.1401 0.3037 C -0.08194 0.30278 -0.09236 0.30486 -0.06493 0.29861 C -0.06302 0.29768 -0.06093 0.29722 -0.0592 0.29606 C -0.05816 0.29537 -0.05729 0.29421 -0.05625 0.29352 C -0.05312 0.2912 -0.05 0.28889 -0.04687 0.28727 C -0.04114 0.28426 -0.04357 0.28542 -0.03923 0.28333 C -0.03229 0.27731 -0.03559 0.27963 -0.02968 0.27569 C -0.02934 0.27454 -0.02916 0.27315 -0.02864 0.27199 C -0.02604 0.26551 -0.02586 0.26574 -0.02291 0.2618 C -0.02239 0.26018 -0.02187 0.25833 -0.021 0.25671 C -0.01666 0.24838 -0.01927 0.25718 -0.01718 0.24907 C -0.01753 0.24375 -0.01718 0.22245 -0.01909 0.21227 C -0.01961 0.20972 -0.02048 0.20718 -0.021 0.20463 C -0.02135 0.20347 -0.02152 0.20208 -0.02204 0.20093 L -0.02586 0.19074 C -0.02621 0.18727 -0.02621 0.1838 -0.02673 0.18055 C -0.02708 0.1787 -0.02812 0.17731 -0.02864 0.17546 C -0.02916 0.1743 -0.02934 0.17292 -0.02968 0.17176 C -0.03125 0.16296 -0.02934 0.16782 -0.03246 0.16157 C -0.03281 0.15972 -0.03316 0.1581 -0.0335 0.15648 C -0.03368 0.15509 -0.0342 0.15393 -0.03437 0.15255 C -0.03489 0.15 -0.03507 0.14745 -0.03541 0.14491 C -0.03593 0.13958 -0.03628 0.13264 -0.03732 0.12731 C -0.0375 0.12593 -0.03784 0.12477 -0.03819 0.12338 C -0.03906 0.1162 -0.0401 0.10926 -0.0401 0.10185 C -0.0401 0.08958 -0.03975 0.07731 -0.03923 0.06505 C -0.03906 0.06319 -0.03888 0.06157 -0.03819 0.05995 C -0.03784 0.0588 -0.03628 0.05741 -0.03628 0.05741 L 0.00087 -0.00093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1.85185E-6 C -0.00052 0.0044 -0.00122 0.00856 -0.00191 0.01273 C -0.00208 0.01458 -0.0026 0.0162 -0.00278 0.01782 C -0.0033 0.02245 -0.00347 0.02708 -0.00382 0.03194 C -0.0033 0.03935 -0.00364 0.04629 -0.00191 0.05347 C -0.00139 0.05555 -0.00087 0.05787 4.16667E-6 0.05972 C 0.0007 0.06111 0.0019 0.06157 0.00295 0.06227 C 0.00347 0.06412 0.00468 0.06551 0.00485 0.06736 C 0.00538 0.09143 0.0059 0.08819 0.00295 0.10046 C 0.00261 0.10671 0.00243 0.11319 0.0019 0.11944 C 0.0019 0.12083 0.00122 0.12199 0.00103 0.12338 C 0.00052 0.12546 0.00052 0.12754 4.16667E-6 0.12963 C -0.00052 0.13217 -0.00139 0.13472 -0.00191 0.13727 C -0.00208 0.13889 -0.00313 0.14444 -0.00382 0.14606 C -0.00435 0.14745 -0.00503 0.14861 -0.00573 0.15 C -0.00955 0.14907 -0.01372 0.15 -0.01702 0.14745 C -0.01892 0.14606 -0.01806 0.14213 -0.01892 0.13981 C -0.02258 0.13125 -0.0224 0.13518 -0.0276 0.12963 C -0.03177 0.12523 -0.03125 0.12338 -0.03524 0.12083 C -0.03612 0.12014 -0.03715 0.1199 -0.03802 0.11944 C -0.03907 0.11782 -0.0401 0.1162 -0.04097 0.11435 C -0.04149 0.11319 -0.04132 0.1118 -0.04184 0.11065 C -0.04514 0.10301 -0.04375 0.10787 -0.0467 0.10301 C -0.04739 0.10185 -0.04774 0.10023 -0.04861 0.09907 C -0.0493 0.09815 -0.05052 0.09768 -0.05139 0.09653 C -0.05208 0.09583 -0.0526 0.0949 -0.0533 0.09398 C -0.054 0.0919 -0.05417 0.08958 -0.05522 0.08773 C -0.0559 0.08657 -0.05712 0.08611 -0.058 0.08518 C -0.06128 0.08125 -0.06215 0.0787 -0.06562 0.07639 C -0.06702 0.07546 -0.07118 0.07407 -0.07239 0.07384 C -0.07327 0.07291 -0.07413 0.07199 -0.07517 0.07129 C -0.07813 0.06921 -0.083 0.06921 -0.08559 0.06875 C -0.1026 0.06944 -0.10817 0.06666 -0.11997 0.07129 C -0.12102 0.07153 -0.12188 0.07199 -0.12275 0.07245 C -0.12414 0.07384 -0.12553 0.07477 -0.12657 0.07639 C -0.12813 0.0787 -0.13039 0.08403 -0.13039 0.08403 C -0.13143 0.08773 -0.13265 0.0912 -0.13039 0.09537 C -0.1297 0.09676 -0.12796 0.09629 -0.12657 0.09653 C -0.1257 0.09745 -0.12484 0.09861 -0.12379 0.09907 C -0.12258 0.09977 -0.12119 0.1 -0.11997 0.10046 C -0.11893 0.10092 -0.11806 0.10139 -0.11702 0.10162 C -0.11685 0.10301 -0.11668 0.1044 -0.11615 0.10555 C -0.11494 0.10833 -0.11095 0.11065 -0.10956 0.1118 C -0.10852 0.11273 -0.10765 0.11389 -0.10661 0.11435 C -0.10487 0.11551 -0.1026 0.11551 -0.10087 0.1169 C -0.0941 0.12315 -0.09687 0.1199 -0.09237 0.12592 C -0.09202 0.12708 -0.09115 0.12847 -0.09132 0.12963 C -0.09184 0.13148 -0.09323 0.1324 -0.09427 0.13356 C -0.09739 0.13703 -0.09635 0.13518 -0.1 0.13727 C -0.10122 0.13796 -0.1026 0.13889 -0.10383 0.13981 C -0.1047 0.14051 -0.10556 0.14166 -0.10661 0.14236 C -0.10852 0.14352 -0.11043 0.14398 -0.11234 0.1449 C -0.11546 0.14629 -0.11546 0.14629 -0.11893 0.14745 C -0.12067 0.14791 -0.12223 0.14861 -0.12379 0.14861 C -0.13004 0.1493 -0.13647 0.14953 -0.14289 0.15 C -0.14411 0.15046 -0.14532 0.15115 -0.14671 0.15115 C -0.15661 0.15278 -0.15695 0.15162 -0.16477 0.1537 C -0.16737 0.15463 -0.1724 0.15625 -0.1724 0.15625 C -0.17362 0.15717 -0.17484 0.1581 -0.17622 0.15879 C -0.17744 0.15949 -0.17883 0.15949 -0.18004 0.16018 C -0.18109 0.16065 -0.18178 0.16203 -0.18282 0.16273 C -0.18369 0.16319 -0.18473 0.16342 -0.1856 0.16389 C -0.18699 0.16481 -0.1882 0.16574 -0.18942 0.16643 C -0.19011 0.16782 -0.19063 0.16921 -0.19133 0.17037 C -0.19359 0.17315 -0.19515 0.17315 -0.1981 0.17407 C -0.19897 0.175 -0.19984 0.17615 -0.20088 0.17662 C -0.20209 0.17731 -0.20348 0.17754 -0.2047 0.17801 C -0.20574 0.17824 -0.20661 0.1787 -0.20765 0.17916 C -0.20886 0.18055 -0.21008 0.18194 -0.21147 0.1831 C -0.21234 0.18379 -0.21338 0.18379 -0.21425 0.18426 C -0.21581 0.18518 -0.21754 0.18588 -0.21893 0.1868 C -0.21997 0.1875 -0.22084 0.18889 -0.22188 0.18935 C -0.22397 0.19028 -0.2264 0.19028 -0.22848 0.19074 C -0.23004 0.19143 -0.23161 0.19236 -0.23334 0.19328 C -0.23664 0.19467 -0.24029 0.19583 -0.24376 0.19699 C -0.25261 0.19653 -0.26164 0.19653 -0.2705 0.19583 C -0.27414 0.19537 -0.27588 0.19421 -0.279 0.1919 C -0.28004 0.1912 -0.28091 0.19004 -0.28195 0.18935 C -0.28282 0.18865 -0.28386 0.18865 -0.28473 0.18819 C -0.28595 0.18727 -0.28716 0.18634 -0.28855 0.18565 C -0.29202 0.18356 -0.29306 0.1831 -0.29619 0.18171 C -0.29706 0.18078 -0.2981 0.18009 -0.29897 0.17916 C -0.30192 0.17615 -0.29984 0.17662 -0.30383 0.17407 C -0.3047 0.17361 -0.30574 0.17338 -0.30661 0.17291 C -0.30765 0.17153 -0.30817 0.16967 -0.30956 0.16898 C -0.31164 0.16782 -0.3139 0.16828 -0.31615 0.16782 C -0.3172 0.16759 -0.31806 0.16666 -0.31893 0.16643 C -0.33143 0.16574 -0.34376 0.16574 -0.35609 0.16528 C -0.36581 0.16319 -0.36494 0.16273 -0.379 0.16528 C -0.38039 0.16551 -0.38161 0.1669 -0.38282 0.16782 C -0.38681 0.17291 -0.3823 0.16805 -0.38942 0.17153 C -0.39063 0.17222 -0.39133 0.17338 -0.39237 0.17407 C -0.39324 0.17477 -0.39428 0.175 -0.39515 0.17546 C -0.39619 0.17662 -0.39688 0.17847 -0.3981 0.17916 C -0.40036 0.18055 -0.40574 0.18171 -0.40574 0.18171 C -0.40661 0.18264 -0.40747 0.18356 -0.40852 0.18426 C -0.41511 0.18865 -0.40678 0.18009 -0.41702 0.18935 C -0.41824 0.19028 -0.41876 0.19236 -0.41997 0.19328 C -0.42102 0.19398 -0.42258 0.19398 -0.42379 0.19444 C -0.4257 0.19514 -0.42779 0.1956 -0.42952 0.19699 C -0.43109 0.19815 -0.43265 0.19953 -0.43421 0.20069 C -0.4356 0.20208 -0.43664 0.20347 -0.43803 0.20463 C -0.4389 0.20532 -0.43994 0.20532 -0.44098 0.20578 C -0.44359 0.2074 -0.44584 0.20972 -0.44862 0.21088 C -0.45261 0.21273 -0.45209 0.21227 -0.45713 0.21597 C -0.46112 0.21898 -0.45921 0.21828 -0.46286 0.22245 C -0.46407 0.22384 -0.46546 0.22477 -0.46668 0.22615 C -0.46859 0.22824 -0.47032 0.23055 -0.4724 0.23264 C -0.47761 0.23819 -0.47449 0.23472 -0.479 0.23889 C -0.47918 0.23912 -0.48473 0.24467 -0.4856 0.24537 C -0.48681 0.24583 -0.4955 0.24768 -0.49619 0.24791 C -0.49897 0.24745 -0.50209 0.24815 -0.5047 0.24653 C -0.50834 0.24444 -0.50921 0.23981 -0.51147 0.23634 C -0.51199 0.23541 -0.51268 0.23472 -0.51338 0.23379 C -0.51355 0.23217 -0.5139 0.23032 -0.51425 0.2287 C -0.51459 0.22754 -0.51511 0.22639 -0.51511 0.225 C -0.51511 0.22106 -0.51477 0.21736 -0.51425 0.21342 C -0.51407 0.21227 -0.51372 0.21088 -0.51338 0.20972 C -0.50504 0.18935 -0.51164 0.20023 -0.5047 0.19583 C -0.50365 0.19514 -0.50296 0.19375 -0.50192 0.19328 C -0.50036 0.19213 -0.49862 0.19166 -0.49706 0.19074 C -0.49341 0.18819 -0.49168 0.18611 -0.48855 0.1831 C -0.48751 0.18055 -0.48716 0.17754 -0.4856 0.17546 C -0.48421 0.17315 -0.48004 0.17037 -0.48004 0.17037 C -0.47813 0.16273 -0.48022 0.17014 -0.47622 0.16134 C -0.47362 0.15602 -0.47466 0.15602 -0.4724 0.15 C -0.47154 0.14768 -0.4705 0.14583 -0.46945 0.14375 C -0.46702 0.13009 -0.47102 0.14653 -0.46477 0.13611 C -0.46303 0.1331 -0.46216 0.12916 -0.46095 0.12592 C -0.46025 0.12407 -0.45973 0.12245 -0.45904 0.12083 C -0.45834 0.11944 -0.45765 0.11828 -0.45713 0.1169 C -0.45661 0.11574 -0.45678 0.11435 -0.45609 0.11319 C -0.45348 0.10787 -0.44879 0.10671 -0.4448 0.10416 C -0.44272 0.10301 -0.44098 0.10139 -0.43907 0.10046 C -0.43751 0.09977 -0.43577 0.09977 -0.43421 0.09907 C -0.41702 0.09398 -0.43421 0.09699 -0.40192 0.09537 C -0.3955 0.09259 -0.40331 0.09583 -0.39237 0.09282 C -0.39133 0.09259 -0.39046 0.0919 -0.38942 0.09166 C -0.38768 0.09097 -0.3856 0.09074 -0.38369 0.09028 C -0.38056 0.08819 -0.37727 0.08657 -0.37431 0.08403 C -0.37327 0.0831 -0.3724 0.08194 -0.37136 0.08148 C -0.37015 0.08078 -0.36893 0.08055 -0.36754 0.08009 C -0.36251 0.07569 -0.36668 0.07986 -0.36181 0.07245 C -0.36095 0.07106 -0.3599 0.07014 -0.35904 0.06875 C -0.35782 0.0669 -0.35435 0.06018 -0.35227 0.05856 C -0.35157 0.05787 -0.35036 0.05787 -0.34949 0.05717 C -0.3481 0.05648 -0.34688 0.05555 -0.34567 0.05463 C -0.34497 0.05393 -0.34463 0.05278 -0.34376 0.05208 C -0.34289 0.05139 -0.34185 0.05092 -0.34098 0.05092 C -0.32883 0.05092 -0.31685 0.05185 -0.3047 0.05208 C -0.29428 0.05185 -0.28369 0.05162 -0.27327 0.05092 C -0.27084 0.05069 -0.26772 0.04884 -0.26563 0.04699 C -0.26372 0.0456 -0.26164 0.04421 -0.2599 0.04213 C -0.25904 0.04074 -0.25817 0.03935 -0.25713 0.03819 C -0.25279 0.03403 -0.25418 0.03773 -0.2514 0.0331 C -0.24949 0.03009 -0.24827 0.02615 -0.24671 0.02291 C -0.24619 0.02199 -0.24532 0.02129 -0.2448 0.02037 C -0.24289 0.01273 -0.24497 0.01967 -0.23907 0.01018 C -0.22709 -0.00857 -0.23786 0.00625 -0.23039 -0.00371 C -0.22813 -0.01273 -0.23143 -0.00093 -0.2257 -0.01389 C -0.22032 -0.02593 -0.22727 -0.01551 -0.22084 -0.02408 C -0.22067 -0.02732 -0.22067 -0.03102 -0.21997 -0.03426 C -0.21963 -0.03565 -0.21859 -0.03658 -0.21806 -0.03797 C -0.21754 -0.03959 -0.21754 -0.04144 -0.21702 -0.04306 C -0.2165 -0.04537 -0.21563 -0.04722 -0.21529 -0.04954 C -0.21425 -0.05347 -0.21442 -0.05695 -0.21338 -0.06088 C -0.21286 -0.06273 -0.21199 -0.06412 -0.21147 -0.06597 C -0.21008 -0.07084 -0.20904 -0.07778 -0.20661 -0.08241 C -0.20609 -0.08357 -0.20522 -0.08403 -0.2047 -0.08496 C -0.204 -0.08611 -0.20365 -0.08773 -0.20279 -0.08889 C -0.20209 -0.08982 -0.20088 -0.09051 -0.20001 -0.09144 C -0.19324 -0.09861 -0.204 -0.08866 -0.19515 -0.09653 C -0.19463 -0.09769 -0.19411 -0.09931 -0.19324 -0.10023 C -0.19272 -0.10093 -0.18681 -0.10278 -0.18664 -0.10278 C -0.18525 -0.10463 -0.18386 -0.10695 -0.18195 -0.10787 C -0.18039 -0.10857 -0.17865 -0.10857 -0.17709 -0.10926 C -0.17518 -0.10996 -0.17136 -0.11158 -0.17136 -0.11158 C -0.1672 -0.11135 -0.16303 -0.11135 -0.15904 -0.11042 C -0.158 -0.11019 -0.15487 -0.10672 -0.15418 -0.10533 C -0.15348 -0.10371 -0.15331 -0.10162 -0.15227 -0.10023 C -0.15157 -0.09908 -0.15036 -0.09861 -0.14949 -0.09769 C -0.14827 -0.09514 -0.14636 -0.09306 -0.14567 -0.09005 C -0.1448 -0.08681 -0.14445 -0.08426 -0.14289 -0.08125 C -0.14237 -0.0801 -0.1415 -0.07963 -0.14098 -0.07871 C -0.14029 -0.07755 -0.13977 -0.07593 -0.13907 -0.07477 C -0.13716 -0.07222 -0.13525 -0.06968 -0.13334 -0.06713 C -0.13265 -0.06644 -0.13213 -0.06528 -0.13143 -0.06459 C -0.13039 -0.06389 -0.12935 -0.0632 -0.12848 -0.06204 C -0.12379 -0.05695 -0.12779 -0.05926 -0.12275 -0.05718 C -0.12154 -0.05579 -0.1205 -0.05417 -0.11893 -0.05324 C -0.11668 -0.05185 -0.1139 -0.05162 -0.11147 -0.0507 C -0.10765 -0.04954 -0.10695 -0.04908 -0.10278 -0.04815 L -0.09132 -0.0456 C -0.07864 -0.04005 -0.09427 -0.04653 -0.05903 -0.04306 C -0.02951 -0.04028 -0.06007 -0.04051 -0.04566 -0.04051 L 4.16667E-6 -1.85185E-6 Z" pathEditMode="relative" ptsTypes="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1.11111E-6 0.00023 C -0.00261 -0.00232 -0.00521 -0.00394 -0.00764 -0.00648 C -0.00851 -0.00741 -0.00886 -0.00903 -0.00955 -0.01019 C -0.01076 -0.01204 -0.01215 -0.01366 -0.01337 -0.01528 C -0.01372 -0.01667 -0.01372 -0.01806 -0.01424 -0.01922 C -0.01493 -0.02037 -0.01632 -0.02084 -0.01719 -0.02176 C -0.01788 -0.02246 -0.0184 -0.02338 -0.0191 -0.02431 C -0.01945 -0.02547 -0.01962 -0.02685 -0.01997 -0.02801 C -0.02118 -0.03172 -0.02222 -0.03473 -0.02483 -0.03704 C -0.0257 -0.03773 -0.02674 -0.03773 -0.02761 -0.0382 C -0.03229 -0.04445 -0.0283 -0.04051 -0.03524 -0.04329 C -0.04844 -0.04861 -0.02726 -0.04468 -0.05434 -0.04723 C -0.06545 -0.04676 -0.07656 -0.04653 -0.08767 -0.04584 C -0.08889 -0.04584 -0.09011 -0.04491 -0.09149 -0.04468 C -0.09427 -0.04398 -0.09722 -0.04375 -0.1 -0.04329 C -0.11076 -0.03843 -0.10434 -0.04098 -0.12865 -0.04468 C -0.13125 -0.04491 -0.13368 -0.04653 -0.13629 -0.04723 L -0.14288 -0.04838 C -0.15156 -0.05301 -0.14358 -0.04931 -0.1533 -0.05209 C -0.15504 -0.05278 -0.16007 -0.05556 -0.16094 -0.05602 C -0.16233 -0.05857 -0.16285 -0.06204 -0.16476 -0.06366 C -0.16771 -0.06621 -0.16806 -0.06667 -0.17153 -0.06875 C -0.1724 -0.06922 -0.17344 -0.06945 -0.17431 -0.06991 C -0.17587 -0.07084 -0.17743 -0.07176 -0.17917 -0.07246 C -0.18177 -0.07385 -0.18281 -0.07408 -0.18576 -0.075 C -0.18698 -0.07593 -0.18837 -0.07662 -0.18958 -0.07755 C -0.19063 -0.07848 -0.19132 -0.0794 -0.19236 -0.0801 C -0.19392 -0.08102 -0.20174 -0.08496 -0.20295 -0.08519 L -0.20955 -0.08658 C -0.21979 -0.09098 -0.21337 -0.08866 -0.23629 -0.08658 C -0.23733 -0.08635 -0.2382 -0.08565 -0.23906 -0.08519 C -0.24063 -0.08473 -0.24236 -0.08449 -0.24392 -0.08403 C -0.24549 -0.08264 -0.24705 -0.08125 -0.24861 -0.0801 C -0.24948 -0.07963 -0.25052 -0.0794 -0.25156 -0.07894 C -0.25833 -0.07431 -0.24983 -0.07824 -0.25816 -0.07385 C -0.26007 -0.07269 -0.26389 -0.0713 -0.26389 -0.07107 C -0.26476 -0.07037 -0.2658 -0.06968 -0.26667 -0.06875 C -0.26962 -0.06574 -0.27222 -0.0625 -0.27535 -0.05973 C -0.27622 -0.05903 -0.27708 -0.05787 -0.27813 -0.05718 C -0.27934 -0.05648 -0.28073 -0.05648 -0.28195 -0.05602 C -0.28316 -0.0551 -0.28455 -0.0544 -0.28576 -0.05348 C -0.28681 -0.05278 -0.2875 -0.05139 -0.28872 -0.05093 C -0.29028 -0.05023 -0.30313 -0.04861 -0.30382 -0.04838 C -0.30764 -0.04769 -0.31163 -0.04746 -0.31528 -0.04584 C -0.31632 -0.04537 -0.31719 -0.04491 -0.31823 -0.04468 C -0.32101 -0.04398 -0.32396 -0.04375 -0.32674 -0.04329 C -0.33629 -0.04005 -0.33177 -0.04144 -0.34011 -0.03959 C -0.35156 -0.02917 -0.3349 -0.04352 -0.34583 -0.03565 C -0.35695 -0.02755 -0.34913 -0.03033 -0.3592 -0.02801 C -0.36528 -0.03473 -0.36476 -0.03172 -0.36476 -0.04468 C -0.36476 -0.05602 -0.36458 -0.0676 -0.36389 -0.07894 C -0.36372 -0.08148 -0.36302 -0.08426 -0.36198 -0.08658 C -0.36129 -0.08773 -0.36094 -0.08935 -0.36007 -0.09028 C -0.35695 -0.09398 -0.35399 -0.0956 -0.35052 -0.09792 C -0.34653 -0.10602 -0.35122 -0.09792 -0.34479 -0.1044 C -0.3434 -0.10579 -0.34254 -0.10787 -0.34097 -0.10926 C -0.34028 -0.11019 -0.33906 -0.11019 -0.3382 -0.11065 C -0.32674 -0.11713 -0.34601 -0.10787 -0.32587 -0.1169 C -0.32483 -0.11783 -0.32379 -0.11852 -0.32292 -0.11945 C -0.32222 -0.12037 -0.32188 -0.12153 -0.32101 -0.12199 C -0.32014 -0.12269 -0.3191 -0.12292 -0.31823 -0.12338 C -0.31719 -0.12408 -0.31632 -0.12523 -0.31528 -0.12593 C -0.31441 -0.12639 -0.31337 -0.12685 -0.3125 -0.12709 C -0.31094 -0.12778 -0.30729 -0.12871 -0.30573 -0.12963 C -0.30365 -0.13102 -0.29948 -0.13588 -0.29809 -0.13727 C -0.29722 -0.1382 -0.29636 -0.13935 -0.29531 -0.13982 C -0.29254 -0.14144 -0.28576 -0.1419 -0.28386 -0.14236 C -0.28229 -0.14283 -0.28073 -0.14306 -0.27917 -0.14375 C -0.27691 -0.14445 -0.27483 -0.14607 -0.2724 -0.1463 C -0.25886 -0.14769 -0.23142 -0.14885 -0.23142 -0.14861 C -0.22865 -0.14908 -0.2257 -0.14931 -0.22292 -0.15 C -0.21215 -0.15301 -0.22274 -0.15139 -0.21528 -0.1551 C -0.21372 -0.15579 -0.21215 -0.15579 -0.21059 -0.15648 C -0.20955 -0.15672 -0.20868 -0.15718 -0.20764 -0.15764 C -0.20156 -0.16574 -0.20851 -0.15787 -0.2 -0.16273 C -0.19931 -0.1632 -0.19896 -0.16459 -0.19809 -0.16528 C -0.1967 -0.16644 -0.19497 -0.16713 -0.1934 -0.16783 C -0.18472 -0.17199 -0.18698 -0.17107 -0.18004 -0.17292 C -0.17847 -0.17408 -0.17691 -0.1757 -0.17535 -0.17662 C -0.17431 -0.17732 -0.17326 -0.17732 -0.1724 -0.17801 C -0.17136 -0.17871 -0.17066 -0.17986 -0.16962 -0.18056 C -0.1684 -0.18125 -0.16701 -0.18148 -0.1658 -0.18172 C -0.16163 -0.18264 -0.15747 -0.18334 -0.1533 -0.18426 C -0.15174 -0.18473 -0.15017 -0.18519 -0.14861 -0.18565 C -0.13438 -0.18866 -0.14844 -0.18519 -0.13715 -0.1882 C -0.13594 -0.18889 -0.13472 -0.18982 -0.13333 -0.19074 C -0.13142 -0.19167 -0.12865 -0.1926 -0.12674 -0.19329 C -0.12379 -0.19584 -0.12344 -0.1963 -0.11997 -0.19838 C -0.1191 -0.19885 -0.11806 -0.19908 -0.11719 -0.19954 C -0.11042 -0.20556 -0.11875 -0.19792 -0.11059 -0.20602 C -0.10955 -0.20672 -0.10868 -0.20764 -0.10764 -0.20857 C -0.10695 -0.20973 -0.10642 -0.21111 -0.10573 -0.21227 C -0.10313 -0.21644 -0.10278 -0.21505 -0.10104 -0.21991 C -0.10017 -0.22199 -0.1 -0.22431 -0.09913 -0.22616 C -0.09774 -0.22871 -0.09427 -0.23264 -0.09427 -0.23241 C -0.09375 -0.23519 -0.09358 -0.23797 -0.09236 -0.24028 L -0.08854 -0.24792 C -0.08802 -0.24908 -0.08698 -0.25023 -0.08663 -0.25162 C -0.08646 -0.25301 -0.08611 -0.25417 -0.08576 -0.25556 C -0.08438 -0.25926 -0.08229 -0.26111 -0.08004 -0.26435 C -0.07969 -0.26621 -0.07899 -0.27223 -0.07813 -0.27454 C -0.07708 -0.27709 -0.07552 -0.27963 -0.07431 -0.28218 C -0.0724 -0.28588 -0.07222 -0.28681 -0.06962 -0.28982 C -0.06875 -0.29074 -0.06754 -0.29144 -0.06667 -0.29236 C -0.06545 -0.29352 -0.06424 -0.29514 -0.06285 -0.29607 C -0.06111 -0.29723 -0.05903 -0.29769 -0.05712 -0.29861 C -0.05521 -0.29977 -0.05347 -0.30139 -0.05139 -0.30255 C -0.04896 -0.30371 -0.04288 -0.30463 -0.04097 -0.3051 C -0.03264 -0.30949 -0.03715 -0.30787 -0.02379 -0.3088 L 0.01337 -0.31135 C 0.02569 -0.3132 0.02378 -0.31343 0.03993 -0.31135 C 0.05729 -0.30903 0.04444 -0.30996 0.05625 -0.30625 C 0.05833 -0.30556 0.06059 -0.30556 0.06285 -0.3051 C 0.0658 -0.30417 0.06858 -0.30348 0.07135 -0.30255 C 0.07517 -0.30116 0.08281 -0.29861 0.08281 -0.29838 C 0.0842 -0.29746 0.08524 -0.29584 0.08663 -0.29491 C 0.0875 -0.29422 0.08889 -0.29468 0.08958 -0.29352 C 0.09062 -0.2919 0.09062 -0.28935 0.09149 -0.28727 C 0.09201 -0.28588 0.09271 -0.28473 0.0934 -0.28334 C 0.09358 -0.27824 0.09375 -0.27315 0.09427 -0.26806 C 0.09601 -0.25255 0.09496 -0.26273 0.09809 -0.25417 C 0.09878 -0.25209 0.0993 -0.25 0.1 -0.24792 C 0.10052 -0.24607 0.10121 -0.24445 0.10191 -0.24283 C 0.10156 -0.22709 0.10174 -0.21135 0.10104 -0.19584 C 0.10087 -0.19375 0.0993 -0.1926 0.09913 -0.19074 C 0.09844 -0.18704 0.09878 -0.18287 0.09809 -0.17917 C 0.09774 -0.17732 0.0967 -0.17593 0.09618 -0.17408 C 0.09549 -0.17199 0.09479 -0.16991 0.09427 -0.16783 C 0.09323 -0.16389 0.09305 -0.16042 0.09236 -0.15648 C 0.09149 -0.15162 0.09114 -0.15255 0.08958 -0.14746 C 0.08906 -0.1463 0.08889 -0.14491 0.08854 -0.14375 C 0.08785 -0.13982 0.08733 -0.13611 0.08663 -0.13218 C 0.08646 -0.13056 0.08594 -0.12894 0.08576 -0.12709 C 0.08507 -0.12338 0.08437 -0.11945 0.08385 -0.11574 C 0.08437 -0.10764 0.08351 -0.09908 0.08576 -0.09167 C 0.08698 -0.08727 0.09566 -0.07361 0.1 -0.06875 C 0.10087 -0.0676 0.10174 -0.06644 0.10278 -0.06621 C 0.10781 -0.06505 0.11302 -0.06528 0.11805 -0.06482 C 0.11996 -0.06412 0.12205 -0.06366 0.12378 -0.06227 C 0.13246 -0.05672 0.12899 -0.05949 0.13437 -0.05463 C 0.13489 -0.05348 0.13576 -0.05232 0.13628 -0.05093 C 0.1368 -0.04885 0.1368 -0.04676 0.13715 -0.04468 C 0.1375 -0.04283 0.13785 -0.04121 0.13819 -0.03959 C 0.13785 -0.03727 0.13802 -0.03496 0.13715 -0.0331 C 0.13628 -0.03102 0.13455 -0.02986 0.13333 -0.02801 C 0.13073 -0.02454 0.13073 -0.02408 0.1276 -0.02176 C 0.12639 -0.02084 0.125 -0.02037 0.12378 -0.01922 C 0.12274 -0.01806 0.12205 -0.01644 0.12101 -0.01528 C 0.12014 -0.01435 0.11805 -0.01273 0.11805 -0.0125 L 1.11111E-6 2.96296E-6 Z " pathEditMode="relative" rAng="0" ptsTypes="AAAAAAAAAAAAAAAAAAAAAAAAAAAAAAAAA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15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2.59259E-6 C -0.0026 -0.00255 -0.00538 -0.00486 -0.00764 -0.00764 C -0.00972 -0.00995 -0.01128 -0.01296 -0.01337 -0.01528 L -0.021 -0.02292 L -0.02482 -0.02662 C -0.02604 -0.02801 -0.02743 -0.0294 -0.02864 -0.03055 C -0.03212 -0.03356 -0.03316 -0.03403 -0.03628 -0.03935 C -0.0375 -0.04143 -0.03871 -0.04375 -0.0401 -0.0456 C -0.04097 -0.04676 -0.04201 -0.04722 -0.04288 -0.04815 C -0.04462 -0.04977 -0.04635 -0.05139 -0.04774 -0.05324 C -0.04982 -0.05625 -0.04982 -0.05972 -0.05243 -0.06227 C -0.05347 -0.06319 -0.05503 -0.06296 -0.05625 -0.06342 C -0.06041 -0.07153 -0.05521 -0.06342 -0.06389 -0.06852 C -0.0651 -0.06921 -0.06562 -0.07153 -0.06684 -0.07245 C -0.06823 -0.07338 -0.06996 -0.07315 -0.07153 -0.07361 C -0.07274 -0.07407 -0.07413 -0.0743 -0.07534 -0.075 C -0.0967 -0.08426 -0.06423 -0.0713 -0.08489 -0.0787 C -0.08559 -0.07893 -0.09271 -0.08241 -0.09444 -0.08241 C -0.11718 -0.0838 -0.1401 -0.08426 -0.16302 -0.08495 C -0.16666 -0.08565 -0.17639 -0.08611 -0.18021 -0.08889 C -0.18333 -0.0912 -0.18663 -0.09375 -0.18871 -0.09768 L -0.19635 -0.1118 C -0.19843 -0.12893 -0.19566 -0.1125 -0.19913 -0.12315 C -0.2 -0.12569 -0.20104 -0.13079 -0.20104 -0.13079 C -0.19878 -0.15463 -0.20191 -0.13148 -0.19826 -0.14606 C -0.19548 -0.15717 -0.19982 -0.14792 -0.19444 -0.15741 C -0.19409 -0.15949 -0.19409 -0.1618 -0.1934 -0.16389 C -0.19323 -0.16481 -0.18889 -0.17245 -0.18871 -0.17268 C -0.18767 -0.17384 -0.18628 -0.17454 -0.18489 -0.17523 C -0.17847 -0.1787 -0.18003 -0.17731 -0.17343 -0.17893 C -0.17222 -0.1794 -0.171 -0.17986 -0.16962 -0.18032 C -0.16805 -0.18079 -0.16649 -0.18102 -0.16493 -0.18148 C -0.15468 -0.18079 -0.14444 -0.18102 -0.13437 -0.17893 C -0.13107 -0.17847 -0.12812 -0.17546 -0.12482 -0.17384 C -0.12239 -0.17292 -0.11979 -0.17245 -0.11718 -0.1713 C -0.11441 -0.17037 -0.11163 -0.16852 -0.10868 -0.16759 C -0.10555 -0.16667 -0.10225 -0.1669 -0.09913 -0.1662 C -0.09479 -0.16551 -0.08576 -0.16389 -0.08576 -0.16389 C -0.08073 -0.16505 -0.07552 -0.16551 -0.07066 -0.16759 C -0.06857 -0.16852 -0.06753 -0.1713 -0.0658 -0.17268 C -0.06441 -0.17384 -0.06267 -0.1743 -0.06111 -0.17523 C -0.05278 -0.19005 -0.06423 -0.17014 -0.05434 -0.18542 C -0.05278 -0.18796 -0.05173 -0.19143 -0.05052 -0.19421 C -0.04635 -0.22245 -0.04618 -0.21875 -0.04965 -0.26528 C -0.04982 -0.26805 -0.05208 -0.26967 -0.05347 -0.27176 C -0.05399 -0.27268 -0.05451 -0.27361 -0.05538 -0.2743 C -0.05781 -0.27616 -0.06041 -0.27755 -0.06302 -0.2794 C -0.06423 -0.28009 -0.06562 -0.28079 -0.06684 -0.28194 C -0.0684 -0.2831 -0.06996 -0.28449 -0.07153 -0.28565 C -0.075 -0.28819 -0.07934 -0.29051 -0.08298 -0.29213 C -0.08576 -0.29305 -0.08871 -0.29375 -0.09149 -0.29444 C -0.11666 -0.29421 -0.14166 -0.29444 -0.16684 -0.29329 C -0.16823 -0.29329 -0.16944 -0.29167 -0.17066 -0.29074 C -0.17743 -0.28565 -0.17309 -0.28796 -0.1783 -0.28565 C -0.18125 -0.2831 -0.18142 -0.2831 -0.18403 -0.2794 C -0.18489 -0.27778 -0.18576 -0.27569 -0.1868 -0.2743 C -0.18767 -0.27315 -0.18871 -0.27268 -0.18958 -0.27176 C -0.19132 -0.27014 -0.19288 -0.26829 -0.19444 -0.26667 C -0.19791 -0.26319 -0.19826 -0.26412 -0.20208 -0.25903 C -0.20434 -0.25602 -0.20399 -0.2537 -0.2059 -0.25023 C -0.20659 -0.24861 -0.20781 -0.24768 -0.20868 -0.2463 C -0.21007 -0.24398 -0.21128 -0.2412 -0.2125 -0.23866 C -0.21545 -0.22268 -0.21093 -0.24282 -0.21632 -0.23102 C -0.21736 -0.2287 -0.21736 -0.22592 -0.21823 -0.22338 C -0.21892 -0.2213 -0.22014 -0.21921 -0.22118 -0.21713 C -0.22239 -0.21389 -0.22482 -0.20694 -0.22482 -0.20694 C -0.22587 -0.20023 -0.22604 -0.19884 -0.22778 -0.19167 C -0.2283 -0.18958 -0.22864 -0.18727 -0.22968 -0.18542 C -0.2309 -0.18287 -0.23298 -0.18148 -0.23437 -0.17893 C -0.23628 -0.17592 -0.23732 -0.17199 -0.23923 -0.16875 C -0.24045 -0.16667 -0.24236 -0.16551 -0.24392 -0.16389 C -0.25104 -0.15532 -0.24427 -0.16157 -0.2526 -0.15486 C -0.2559 -0.14792 -0.25243 -0.15347 -0.2592 -0.14861 C -0.26354 -0.14537 -0.26441 -0.14305 -0.26875 -0.14097 C -0.27448 -0.13819 -0.27621 -0.13819 -0.28212 -0.13704 L -0.33159 -0.13958 C -0.33472 -0.13981 -0.33802 -0.14005 -0.34114 -0.14097 C -0.34479 -0.14213 -0.34809 -0.14421 -0.35156 -0.14606 C -0.36076 -0.15509 -0.35538 -0.15162 -0.37639 -0.14722 C -0.37778 -0.14699 -0.37882 -0.14514 -0.38021 -0.14467 C -0.38489 -0.14352 -0.38975 -0.14305 -0.39444 -0.14213 C -0.40312 -0.13796 -0.4118 -0.13426 -0.42014 -0.1294 C -0.44253 -0.1169 -0.41128 -0.13125 -0.42691 -0.1243 C -0.43837 -0.11204 -0.43246 -0.11551 -0.44409 -0.1118 C -0.44687 -0.10949 -0.44965 -0.10741 -0.4526 -0.10532 C -0.45538 -0.10347 -0.4585 -0.10231 -0.46111 -0.10023 C -0.46458 -0.09768 -0.47066 -0.09143 -0.47066 -0.09143 C -0.47205 -0.08866 -0.47378 -0.08565 -0.47448 -0.08241 C -0.47569 -0.07755 -0.47552 -0.07199 -0.47743 -0.06736 C -0.48125 -0.05671 -0.47934 -0.06227 -0.48316 -0.05069 C -0.4842 -0.03958 -0.48507 -0.03472 -0.48507 -0.02153 C -0.48507 -0.01389 -0.48576 -0.00602 -0.48403 0.00139 C -0.4835 0.00324 -0.4809 0.00185 -0.47934 0.00255 C -0.47639 0.0037 -0.47066 0.00648 -0.47066 0.00648 C -0.46284 0.00301 -0.47343 0.00741 -0.45642 0.00139 C -0.44965 -0.00116 -0.44496 -0.00347 -0.43837 -0.00625 C -0.42691 -0.01852 -0.44097 -0.00231 -0.42882 -0.02153 C -0.42725 -0.02407 -0.42482 -0.02569 -0.42309 -0.02801 C -0.421 -0.03032 -0.41962 -0.03333 -0.41736 -0.03565 C -0.4151 -0.03773 -0.41198 -0.03819 -0.40972 -0.04051 C -0.40625 -0.04421 -0.40399 -0.05023 -0.40017 -0.05324 C -0.39635 -0.05625 -0.39253 -0.05903 -0.38871 -0.06227 C -0.38698 -0.06366 -0.38576 -0.06597 -0.38403 -0.06736 C -0.37864 -0.07106 -0.37343 -0.07268 -0.36788 -0.075 C -0.36614 -0.07616 -0.36458 -0.07731 -0.36302 -0.0787 C -0.36232 -0.0794 -0.36198 -0.08079 -0.36111 -0.08125 C -0.35798 -0.08264 -0.35468 -0.08264 -0.35156 -0.0838 C -0.34843 -0.08495 -0.34531 -0.08634 -0.34201 -0.0875 C -0.33958 -0.08842 -0.33698 -0.08912 -0.33455 -0.09005 C -0.33038 -0.09167 -0.32639 -0.09398 -0.32205 -0.09514 C -0.31857 -0.09606 -0.3151 -0.09606 -0.31163 -0.09653 C -0.30659 -0.0956 -0.30139 -0.0956 -0.29635 -0.09398 C -0.29479 -0.09352 -0.29392 -0.0912 -0.29253 -0.09005 C -0.28698 -0.08565 -0.28715 -0.0875 -0.28212 -0.08241 C -0.28003 -0.08055 -0.2783 -0.07824 -0.27639 -0.07616 C -0.27396 -0.07361 -0.27205 -0.07292 -0.26962 -0.06991 C -0.26892 -0.06875 -0.26857 -0.06713 -0.26771 -0.06597 C -0.26475 -0.06157 -0.26146 -0.05764 -0.25833 -0.05324 C -0.2559 -0.05023 -0.25208 -0.04421 -0.24878 -0.0419 C -0.24705 -0.04051 -0.23593 -0.03472 -0.23437 -0.03426 C -0.23159 -0.03333 -0.22864 -0.0338 -0.22587 -0.0331 C -0.19253 -0.02477 -0.2158 -0.02755 -0.18871 -0.02546 C -0.18021 -0.02662 -0.17153 -0.02708 -0.16302 -0.02917 C -0.16059 -0.02986 -0.1585 -0.03194 -0.15625 -0.0331 C -0.15347 -0.03449 -0.15069 -0.03588 -0.14774 -0.0368 C -0.14462 -0.03796 -0.14132 -0.03796 -0.13819 -0.03935 C -0.12916 -0.04352 -0.12066 -0.0493 -0.11163 -0.05324 C -0.11059 -0.0537 -0.10955 -0.05393 -0.10868 -0.05463 C -0.10677 -0.05579 -0.10486 -0.05694 -0.10295 -0.05833 C -0.10104 -0.05972 -0.0967 -0.06366 -0.09444 -0.06481 C -0.09184 -0.06574 -0.08923 -0.0662 -0.0868 -0.06736 C -0.08385 -0.06852 -0.08107 -0.06991 -0.07812 -0.07106 C -0.07309 -0.06829 -0.06875 -0.06736 -0.06493 -0.06227 C -0.06337 -0.06018 -0.0625 -0.05787 -0.06111 -0.05579 C -0.06024 -0.05486 -0.0592 -0.05417 -0.05816 -0.05324 C -0.05399 -0.0493 -0.05503 -0.05023 -0.05156 -0.0456 C -0.05121 -0.04444 -0.05087 -0.04305 -0.05052 -0.0419 C -0.04965 -0.03842 -0.04861 -0.03518 -0.04774 -0.03171 C -0.04687 -0.02847 -0.04843 -0.02245 -0.04583 -0.02153 C -0.04132 -0.02014 -0.04323 -0.02106 -0.0401 -0.01898 L 8.33333E-7 2.59259E-6 Z" pathEditMode="relative" ptsTypes="AAAAAAAAAAAAAAAAAAAAAAA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7.40741E-7 C -0.01406 -0.0132 -0.0019 0.00069 -0.0085 -0.0125 C -0.0125 -0.0206 -0.0118 -0.01505 -0.01614 -0.02153 C -0.0184 -0.02454 -0.01892 -0.03033 -0.02187 -0.03172 C -0.02534 -0.0331 -0.025 -0.03287 -0.02864 -0.03542 C -0.03524 -0.04051 -0.0309 -0.0382 -0.03611 -0.04051 C -0.04131 -0.04005 -0.04635 -0.04028 -0.05138 -0.03935 C -0.05277 -0.03889 -0.05399 -0.03773 -0.0552 -0.03681 C -0.05954 -0.03334 -0.05729 -0.03449 -0.06197 -0.02917 C -0.06284 -0.02824 -0.06388 -0.02755 -0.06475 -0.02662 C -0.0684 -0.01945 -0.06475 -0.02593 -0.07048 -0.01898 C -0.07361 -0.01528 -0.07465 -0.0125 -0.07812 -0.01019 C -0.07899 -0.00949 -0.08003 -0.00926 -0.0809 -0.0088 C -0.08923 -0.00926 -0.09756 -0.0088 -0.10572 -0.01019 C -0.10781 -0.01042 -0.10972 -0.01227 -0.11145 -0.01389 C -0.12447 -0.02477 -0.11666 -0.02084 -0.12378 -0.02408 C -0.12517 -0.02523 -0.12708 -0.02593 -0.1276 -0.02778 C -0.12881 -0.03148 -0.12795 -0.03542 -0.12864 -0.03935 C -0.12899 -0.0419 -0.12986 -0.04445 -0.13055 -0.04699 C -0.13055 -0.04746 -0.13142 -0.06505 -0.13246 -0.06852 C -0.13298 -0.07084 -0.13454 -0.07269 -0.13524 -0.07477 C -0.13906 -0.08634 -0.13472 -0.07917 -0.13993 -0.08634 C -0.14149 -0.09607 -0.13958 -0.08959 -0.14375 -0.09653 C -0.14461 -0.09769 -0.14479 -0.09931 -0.14565 -0.10023 C -0.1467 -0.10139 -0.15312 -0.10278 -0.15329 -0.10278 C -0.16527 -0.10648 -0.15659 -0.1044 -0.1677 -0.10648 C -0.17343 -0.10533 -0.17934 -0.10533 -0.18472 -0.10278 C -0.18802 -0.10139 -0.1934 -0.09514 -0.1934 -0.09514 C -0.19513 -0.08102 -0.19288 -0.09259 -0.19618 -0.0838 C -0.19774 -0.0794 -0.19635 -0.07917 -0.19913 -0.07477 C -0.20243 -0.06922 -0.20468 -0.06736 -0.20868 -0.06343 C -0.2092 -0.06042 -0.20989 -0.05741 -0.21041 -0.05463 C -0.21163 -0.04908 -0.21111 -0.04954 -0.21336 -0.04445 C -0.21458 -0.04167 -0.21718 -0.03681 -0.21718 -0.03681 C -0.21753 -0.03496 -0.21736 -0.0331 -0.21805 -0.03172 C -0.21961 -0.02871 -0.22187 -0.02662 -0.22378 -0.02408 C -0.22482 -0.02269 -0.22552 -0.02107 -0.22673 -0.02014 C -0.23263 -0.01551 -0.22986 -0.01759 -0.23524 -0.01389 C -0.23923 -0.00857 -0.23888 -0.00834 -0.24565 -0.00509 C -0.24756 -0.00417 -0.24947 -0.00417 -0.25138 -0.00371 C -0.25312 -0.00324 -0.25468 -0.00278 -0.25625 -0.00255 C -0.25746 -0.00162 -0.25868 -0.00047 -0.26006 7.40741E-7 C -0.26319 0.00139 -0.27256 0.00254 -0.2743 0.00254 C -0.29114 0.00324 -0.30798 0.00347 -0.32482 0.00393 C -0.32795 0.00463 -0.33125 0.00509 -0.33437 0.00648 C -0.33819 0.0081 -0.34166 0.01203 -0.34583 0.01273 C -0.35468 0.01458 -0.35034 0.01319 -0.35902 0.01666 C -0.36909 0.02453 -0.35798 0.01643 -0.37152 0.02291 C -0.39184 0.03264 -0.36336 0.0206 -0.38194 0.03194 C -0.38368 0.03287 -0.38576 0.03264 -0.38767 0.0331 C -0.40572 0.04907 -0.38611 0.03264 -0.39618 0.03935 C -0.39861 0.04097 -0.40069 0.04305 -0.40295 0.04444 C -0.40659 0.04699 -0.41041 0.04815 -0.4144 0.04953 C -0.42048 0.05509 -0.41979 0.05208 -0.421 0.05972 C -0.42135 0.06227 -0.4217 0.06481 -0.42187 0.06736 C -0.42135 0.07453 -0.42083 0.08171 -0.42013 0.08889 C -0.41979 0.09074 -0.41961 0.09236 -0.41909 0.09398 C -0.41822 0.09676 -0.41718 0.09907 -0.41631 0.10162 C -0.41579 0.10301 -0.41579 0.1044 -0.41527 0.10555 C -0.41458 0.10694 -0.41336 0.1081 -0.4125 0.10926 C -0.41215 0.11065 -0.41215 0.11203 -0.41145 0.11319 C -0.40711 0.12037 -0.39114 0.11435 -0.39045 0.11435 C -0.37013 0.10069 -0.40416 0.12407 -0.37725 0.10301 C -0.35833 0.08819 -0.36145 0.0919 -0.34583 0.08264 C -0.34166 0.08009 -0.3375 0.07731 -0.33333 0.075 C -0.33055 0.07361 -0.3276 0.07268 -0.32482 0.07129 C -0.32065 0.06898 -0.31666 0.06597 -0.3125 0.06366 C -0.3092 0.0618 -0.30607 0.06018 -0.30295 0.05856 C -0.29774 0.05555 -0.29201 0.05416 -0.28767 0.04953 C -0.28281 0.04444 -0.28003 0.04074 -0.27343 0.03819 C -0.27118 0.03727 -0.26892 0.03657 -0.26666 0.03565 C -0.26197 0.03333 -0.2592 0.03078 -0.25434 0.0294 C -0.25173 0.02847 -0.2493 0.02847 -0.2467 0.02801 C -0.24479 0.02708 -0.24288 0.02592 -0.24097 0.02546 C -0.225 0.02129 -0.23732 0.02639 -0.22951 0.02291 C -0.22534 0.02338 -0.22135 0.02361 -0.21718 0.0243 C -0.21579 0.02453 -0.21458 0.02523 -0.21336 0.02546 C -0.21111 0.02592 -0.20885 0.02639 -0.20677 0.02685 C -0.19079 0.03727 -0.21267 0.02338 -0.1934 0.0331 C -0.19062 0.03449 -0.18819 0.03634 -0.18576 0.03819 C -0.18055 0.04213 -0.17621 0.04861 -0.17048 0.05092 C -0.15763 0.05602 -0.16388 0.05278 -0.15138 0.06111 L -0.14479 0.06991 L -0.14184 0.07384 C -0.14097 0.07731 -0.14097 0.07847 -0.13906 0.08148 C -0.13697 0.08449 -0.13246 0.09028 -0.13246 0.09028 C -0.13177 0.0919 -0.13142 0.09398 -0.13055 0.09537 C -0.12725 0.09953 -0.11996 0.10671 -0.11996 0.10671 C -0.11909 0.10879 -0.11857 0.11157 -0.11718 0.11319 C -0.11197 0.11921 -0.10607 0.12453 -0.09913 0.12592 C -0.09427 0.12662 -0.08958 0.12662 -0.08472 0.12708 C -0.07864 0.12778 -0.07274 0.12893 -0.06666 0.12963 L -0.05625 0.13102 C -0.04444 0.13009 -0.03263 0.13009 -0.021 0.12847 C -0.01319 0.12708 0.00191 0.12199 0.00191 0.12199 C 0.00313 0.12083 0.00435 0.11921 0.00573 0.11828 C 0.0066 0.11759 0.00764 0.11736 0.00851 0.1169 C 0.01077 0.11597 0.01303 0.11528 0.01528 0.11435 C 0.01928 0.10347 0.01459 0.11389 0.01997 0.10671 C 0.02119 0.10532 0.02188 0.10324 0.02292 0.10162 C 0.02396 0.09977 0.03108 0.08935 0.03334 0.08379 C 0.03403 0.08217 0.03473 0.08055 0.03525 0.07893 C 0.0356 0.07754 0.03594 0.07639 0.03612 0.075 C 0.03334 0.06389 0.03577 0.06296 0.02761 0.06111 C 0.02605 0.06065 0.02448 0.06111 0.02292 0.06111 L -1.11111E-6 7.40741E-7 Z" pathEditMode="relative" ptsTypes="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L 5.27778E-6 2.22222E-6 C -0.00312 0.00533 -0.00763 0.00996 -0.00954 0.01644 C -0.01023 0.01852 -0.01041 0.02107 -0.01145 0.02269 C -0.01232 0.02431 -0.01405 0.02431 -0.01527 0.02523 C -0.02152 0.03009 -0.01388 0.02593 -0.02378 0.03033 C -0.02447 0.03172 -0.02482 0.0331 -0.02569 0.03426 C -0.02794 0.03658 -0.03072 0.03704 -0.03332 0.03797 C -0.04548 0.04769 -0.03037 0.03658 -0.04374 0.04306 C -0.04652 0.04445 -0.04912 0.04584 -0.05138 0.04815 C -0.05607 0.05278 -0.05381 0.05139 -0.05815 0.05324 C -0.05937 0.05463 -0.06041 0.05602 -0.06197 0.05695 C -0.06301 0.05787 -0.0644 0.05787 -0.06579 0.05834 C -0.06666 0.0588 -0.0677 0.05926 -0.06857 0.05949 C -0.06926 0.06088 -0.07048 0.06181 -0.07048 0.06343 C -0.07048 0.07824 -0.06701 0.07384 -0.05711 0.07477 C -0.03489 0.07431 -0.01267 0.075 0.00956 0.07361 C 0.01251 0.07338 0.01529 0.07107 0.01806 0.06968 C 0.01841 0.06968 0.03108 0.06459 0.03334 0.06343 C 0.03664 0.06158 0.03959 0.0588 0.04289 0.05695 C 0.04445 0.05625 0.04602 0.05556 0.04758 0.05463 C 0.05157 0.05209 0.05244 0.0507 0.05713 0.04954 C 0.06025 0.04861 0.06355 0.04861 0.06668 0.04815 C 0.06754 0.04769 0.06858 0.04722 0.06945 0.04699 C 0.07084 0.04653 0.07206 0.0463 0.07327 0.0456 C 0.08247 0.04028 0.08924 0.03496 0.09706 0.02662 C 0.09862 0.02477 0.10036 0.02338 0.10192 0.02153 C 0.10296 0.02037 0.10348 0.01852 0.1047 0.01759 C 0.10591 0.0169 0.1073 0.0169 0.10852 0.01644 C 0.10956 0.01551 0.11043 0.01482 0.11147 0.01389 C 0.11268 0.01273 0.11372 0.01111 0.11529 0.00996 C 0.11633 0.00926 0.11772 0.00949 0.11911 0.0088 C 0.12032 0.0081 0.12154 0.00695 0.12275 0.00625 C 0.12379 0.00579 0.12466 0.00533 0.1257 0.00509 C 0.12657 0.00417 0.12744 0.00301 0.12848 0.00255 C 0.13178 0.0007 0.14011 0.00023 0.14185 2.22222E-6 C 0.14411 -0.00046 0.14636 -0.00092 0.14862 -0.00139 C 0.15174 -0.00185 0.15487 -0.00231 0.15799 -0.00254 C 0.16477 -0.00555 0.15817 -0.0037 0.17049 0.00116 C 0.17258 0.00209 0.17483 0.00185 0.17709 0.00255 C 0.18004 0.00324 0.18282 0.00394 0.1856 0.00509 C 0.19115 0.00718 0.19654 0.01019 0.20192 0.0125 C 0.20279 0.01297 0.2047 0.01389 0.2047 0.01389 C 0.20626 0.01991 0.20661 0.0206 0.20661 0.02917 C 0.20661 0.07107 0.21043 0.05417 0.20383 0.06852 C 0.20209 0.07222 0.20088 0.07616 0.1981 0.07871 C 0.19723 0.0794 0.19619 0.0794 0.19515 0.07986 C 0.19168 0.07917 0.18803 0.07894 0.18473 0.07732 C 0.17744 0.07408 0.18317 0.07477 0.18004 0.06968 C 0.17865 0.06759 0.17674 0.06644 0.17518 0.06459 C 0.17327 0.06042 0.16997 0.05695 0.16945 0.05209 C 0.16911 0.04861 0.16945 0.04491 0.16858 0.0419 C 0.16806 0.04051 0.16668 0.04005 0.16563 0.03935 C 0.16529 0.03681 0.16529 0.03403 0.16477 0.03172 C 0.16424 0.0294 0.16355 0.02732 0.16286 0.02523 C 0.16077 0.01922 0.15869 0.0132 0.15608 0.00741 C 0.14706 -0.01227 0.15174 -0.00416 0.14289 -0.01782 C 0.14098 -0.03055 0.14324 -0.01759 0.13907 -0.03194 C 0.13421 -0.04791 0.13838 -0.03866 0.13421 -0.04699 C 0.13265 -0.06504 0.1323 -0.06412 0.13421 -0.09028 C 0.13438 -0.0919 0.1356 -0.09282 0.13612 -0.09398 C 0.13803 -0.09838 0.13994 -0.10254 0.14185 -0.10671 C 0.14237 -0.10787 0.14723 -0.11782 0.14862 -0.11944 C 0.15001 -0.12153 0.15192 -0.12268 0.15331 -0.12453 C 0.1547 -0.12639 0.15556 -0.12916 0.15713 -0.13102 C 0.1599 -0.13426 0.16268 -0.13472 0.16563 -0.13727 C 0.16702 -0.13842 0.16806 -0.14004 0.16945 -0.1412 C 0.17067 -0.1419 0.17206 -0.1419 0.17327 -0.14236 C 0.17431 -0.14282 0.17518 -0.14328 0.17622 -0.14352 C 0.18456 -0.14051 0.18924 -0.14074 0.19515 -0.13356 C 0.19636 -0.13217 0.19706 -0.13009 0.1981 -0.12847 C 0.19862 -0.12592 0.19879 -0.12291 0.20001 -0.12083 C 0.20209 -0.1169 0.20487 -0.11366 0.20765 -0.11065 C 0.20869 -0.10949 0.21025 -0.10903 0.21147 -0.1081 C 0.21372 -0.10602 0.21615 -0.10324 0.21806 -0.10046 C 0.23438 -0.07546 0.20695 -0.11528 0.22761 -0.08773 C 0.23004 -0.08449 0.23213 -0.07847 0.23421 -0.075 C 0.23508 -0.07384 0.23612 -0.07338 0.23716 -0.07245 C 0.23907 -0.07037 0.24063 -0.06782 0.24289 -0.0662 C 0.24584 -0.06366 0.24949 -0.06273 0.25227 -0.05972 C 0.25799 -0.05416 0.254 -0.05694 0.26095 -0.05463 C 0.26181 -0.0544 0.26268 -0.05347 0.26372 -0.05347 C 0.27518 -0.05231 0.28664 -0.05185 0.2981 -0.05092 C 0.30036 -0.04143 0.29723 -0.05324 0.30088 -0.04328 C 0.30174 -0.0412 0.30192 -0.03889 0.30279 -0.03703 C 0.30418 -0.03426 0.30608 -0.03194 0.30765 -0.0294 C 0.30852 -0.02778 0.30938 -0.02592 0.31043 -0.0243 C 0.31424 -0.01828 0.31737 -0.01157 0.32188 -0.00648 C 0.32883 0.00185 0.32831 -0.00023 0.3323 0.00741 C 0.33369 0.00996 0.33612 0.01505 0.33612 0.01505 C 0.33647 0.0169 0.33664 0.01852 0.33716 0.02014 C 0.33786 0.02292 0.33942 0.025 0.33994 0.02778 C 0.34063 0.03148 0.34063 0.03542 0.34098 0.03935 C 0.34063 0.05672 0.34046 0.07408 0.33994 0.09144 C 0.33994 0.09259 0.33942 0.09398 0.33907 0.09514 C 0.3382 0.09699 0.3349 0.10278 0.33334 0.10417 C 0.33247 0.10486 0.33126 0.10463 0.33039 0.10533 C 0.32883 0.10648 0.32727 0.10787 0.3257 0.10903 C 0.32379 0.11088 0.32206 0.1132 0.31997 0.11412 C 0.31893 0.11459 0.31806 0.11505 0.31702 0.11551 C 0.31546 0.11621 0.3139 0.11736 0.31233 0.11806 C 0.30678 0.1206 0.30869 0.11783 0.30192 0.12315 C 0.30018 0.12454 0.29879 0.12685 0.29706 0.12824 C 0.29567 0.1294 0.29376 0.12963 0.29237 0.13079 C 0.29098 0.13172 0.28994 0.13357 0.28855 0.13449 C 0.28664 0.13565 0.28473 0.13634 0.28282 0.13704 C 0.27622 0.13982 0.27727 0.13935 0.27136 0.14097 C 0.26858 0.14051 0.26563 0.14074 0.26286 0.13959 C 0.26129 0.13889 0.26043 0.13681 0.25904 0.13588 C 0.25817 0.13519 0.25713 0.13496 0.25608 0.13449 C 0.25522 0.13334 0.25435 0.13172 0.25331 0.13079 C 0.25209 0.12963 0.2507 0.12917 0.24949 0.12824 C 0.23907 0.12037 0.25365 0.13009 0.24376 0.12431 C 0.24185 0.12315 0.23994 0.12176 0.23803 0.1206 C 0.23265 0.11736 0.22709 0.11505 0.22188 0.11158 C 0.21876 0.10949 0.21546 0.10764 0.21233 0.10533 C 0.21008 0.10371 0.20799 0.10162 0.20574 0.10023 C 0.19567 0.09445 0.19775 0.09861 0.18751 0.09144 C 0.18525 0.08959 0.18334 0.08658 0.18091 0.08496 C 0.17952 0.08403 0.17779 0.08426 0.17622 0.0838 C 0.15331 0.075 0.17622 0.08287 0.16372 0.07871 C 0.16216 0.07732 0.16095 0.075 0.15904 0.07477 C 0.12987 0.07384 0.13352 0.07315 0.11806 0.07986 C 0.11407 0.08334 0.11164 0.08588 0.10765 0.08889 C 0.10192 0.09306 0.10539 0.08912 0.10088 0.09514 C 0.09758 0.10394 0.10088 0.09676 0.09619 0.10417 C 0.09515 0.10556 0.09445 0.10764 0.09324 0.10903 C 0.08716 0.11829 0.08959 0.11459 0.08473 0.11922 C 0.08352 0.1206 0.08213 0.12176 0.08091 0.12315 C 0.07987 0.12431 0.07935 0.12616 0.07813 0.12685 C 0.07622 0.12801 0.07431 0.12778 0.0724 0.12824 C 0.07015 0.12986 0.06806 0.13195 0.06563 0.13334 C 0.06494 0.13357 0.05365 0.13565 0.05331 0.13588 C 0.04862 0.13797 0.04584 0.13935 0.04098 0.14097 C 0.03716 0.14213 0.03334 0.14283 0.02952 0.14352 C 0.02501 0.14259 0.02049 0.14236 0.01615 0.14097 C 0.01511 0.14051 0.01407 0.13959 0.01338 0.13843 C 0.01181 0.13611 0.01077 0.13334 0.00956 0.13079 C 0.00886 0.1294 0.00834 0.12801 0.00765 0.12685 C 0.00626 0.12523 0.00504 0.12361 0.00383 0.12176 C 0.00279 0.12014 0.00209 0.11829 0.00088 0.11667 C -0.00051 0.11482 -0.01145 0.10324 -0.01232 0.10278 L -0.01805 0.10023 C -0.01961 0.09861 -0.02117 0.09653 -0.02291 0.09514 C -0.0243 0.09398 -0.02603 0.09329 -0.0276 0.09259 C -0.02951 0.09167 -0.03159 0.09167 -0.03332 0.09005 C -0.03437 0.08912 -0.03506 0.08797 -0.03628 0.0875 C -0.03905 0.08658 -0.04183 0.08681 -0.04478 0.08634 C -0.04704 0.08588 -0.0493 0.08542 -0.05138 0.08496 C -0.06388 0.08542 -0.07621 0.08542 -0.08853 0.08634 C -0.08992 0.08634 -0.09114 0.08704 -0.09235 0.0875 C -0.09392 0.0882 -0.09548 0.08912 -0.09721 0.09005 C -0.09843 0.09167 -0.09947 0.09375 -0.10103 0.09514 C -0.10173 0.09584 -0.10728 0.09769 -0.10763 0.09769 C -0.11857 0.10648 -0.10503 0.09676 -0.11996 0.10278 C -0.12395 0.1044 -0.12742 0.10787 -0.13142 0.10903 L -0.13523 0.11042 C -0.14912 0.11968 -0.1335 0.10949 -0.14565 0.11667 C -0.15207 0.1206 -0.14687 0.11829 -0.15329 0.1206 C -0.15398 0.12222 -0.15468 0.12384 -0.1552 0.1257 C -0.15919 0.13959 -0.15277 0.12176 -0.15815 0.13588 C -0.15971 0.16297 -0.16041 0.16435 -0.15711 0.20324 C -0.15694 0.20533 -0.1552 0.20648 -0.15433 0.2081 C -0.15398 0.20949 -0.15381 0.21088 -0.15329 0.21204 C -0.14964 0.22176 -0.15294 0.20996 -0.15051 0.21968 C -0.15086 0.22547 -0.14808 0.23334 -0.15138 0.2375 C -0.15433 0.24097 -0.15919 0.23681 -0.16284 0.23496 C -0.16371 0.23449 -0.16336 0.23241 -0.16388 0.23102 C -0.1644 0.2294 -0.16492 0.22755 -0.16562 0.22593 C -0.16648 0.22454 -0.1677 0.22361 -0.16857 0.22222 C -0.17707 0.20695 -0.16631 0.22454 -0.17326 0.20949 C -0.17395 0.20787 -0.17517 0.20695 -0.17621 0.20556 C -0.17673 0.20347 -0.17725 0.20139 -0.17812 0.19931 C -0.17916 0.19699 -0.18072 0.19514 -0.18194 0.19306 C -0.18263 0.19167 -0.18315 0.19051 -0.18385 0.18912 C -0.18541 0.18241 -0.1861 0.18148 -0.18385 0.1713 C -0.18315 0.16875 -0.18124 0.16713 -0.18003 0.16505 C -0.17777 0.15602 -0.18089 0.16644 -0.17621 0.15857 C -0.17534 0.15718 -0.17499 0.15509 -0.1743 0.15371 C -0.17378 0.15255 -0.17291 0.15209 -0.17239 0.15116 C -0.17082 0.14861 -0.16926 0.14422 -0.16753 0.14213 C -0.16648 0.14097 -0.16492 0.14074 -0.16388 0.13959 C -0.16232 0.1382 -0.16128 0.13611 -0.16006 0.13449 C -0.15642 0.13033 -0.15694 0.13102 -0.15329 0.1294 C -0.15277 0.12824 -0.15225 0.12662 -0.15138 0.1257 C -0.15069 0.12477 -0.14947 0.125 -0.1486 0.12431 C -0.14756 0.12361 -0.14652 0.12292 -0.14565 0.12176 C -0.14426 0.12037 -0.14339 0.11783 -0.14183 0.11667 C -0.13992 0.11528 -0.13732 0.11528 -0.13523 0.11412 C -0.13385 0.11366 -0.1328 0.11227 -0.13142 0.11158 C -0.1302 0.11111 -0.12881 0.11088 -0.1276 0.11042 C -0.11596 0.10579 -0.1269 0.10949 -0.11805 0.10648 C -0.11648 0.10533 -0.11492 0.10394 -0.11336 0.10278 C -0.11197 0.10185 -0.1078 0.1007 -0.10659 0.10023 C -0.10537 0.09861 -0.10364 0.09584 -0.1019 0.09514 C -0.09878 0.09398 -0.09548 0.09398 -0.09235 0.09259 C -0.09044 0.09167 -0.08853 0.09074 -0.08662 0.09005 C -0.08089 0.08797 -0.07794 0.0875 -0.07239 0.08634 C -0.07117 0.08542 -0.06996 0.08449 -0.06857 0.0838 C -0.06423 0.08172 -0.06145 0.08102 -0.05711 0.07986 C -0.05624 0.07917 -0.05503 0.07847 -0.05433 0.07732 C -0.05051 0.0713 -0.05676 0.075 -0.05051 0.07222 C -0.04895 0.07014 -0.04756 0.06759 -0.04565 0.06597 C -0.04062 0.06181 -0.0394 0.0632 -0.03523 0.06088 C -0.03124 0.05857 -0.03124 0.0581 -0.0276 0.05463 C -0.02725 0.05232 -0.02725 0.05023 -0.02673 0.04815 C -0.0243 0.03959 -0.02482 0.04908 -0.02482 0.04051 L 5.27778E-6 2.22222E-6 Z" pathEditMode="relative" ptsTypes="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2.22222E-6 C 0.00417 -0.00463 0.00764 -0.01065 0.0125 -0.01389 C 0.01441 -0.01528 0.01615 -0.01667 0.01823 -0.01782 C 0.0191 -0.01829 0.02014 -0.01852 0.02101 -0.01898 C 0.02743 -0.02338 0.02726 -0.02361 0.03247 -0.02917 C 0.03333 -0.03171 0.0342 -0.03426 0.03524 -0.03681 C 0.03611 -0.03866 0.0375 -0.04005 0.03819 -0.0419 C 0.03889 -0.04375 0.03872 -0.04606 0.03906 -0.04815 C 0.03958 -0.05046 0.04045 -0.05231 0.04097 -0.05463 C 0.04184 -0.05787 0.04236 -0.06134 0.04288 -0.06481 L 0.04392 -0.06991 C 0.0441 -0.07315 0.04392 -0.07685 0.04479 -0.07986 C 0.04688 -0.08704 0.04809 -0.09537 0.05243 -0.10023 C 0.06771 -0.11713 0.04896 -0.0956 0.06285 -0.11435 C 0.06892 -0.12245 0.06788 -0.11898 0.07431 -0.12569 C 0.0809 -0.13241 0.07257 -0.12824 0.08472 -0.13588 C 0.08698 -0.13727 0.08924 -0.1375 0.09149 -0.13843 C 0.10816 -0.15231 0.09444 -0.13981 0.10104 -0.14722 C 0.10434 -0.15093 0.10694 -0.15301 0.10955 -0.15741 C 0.11267 -0.1625 0.11267 -0.16528 0.11615 -0.16875 C 0.11771 -0.17037 0.11962 -0.17106 0.12101 -0.17269 C 0.12274 -0.175 0.12396 -0.17801 0.12569 -0.18032 C 0.12656 -0.18148 0.12778 -0.18171 0.12865 -0.18287 C 0.12969 -0.18426 0.13038 -0.18634 0.13142 -0.18796 C 0.13299 -0.19051 0.13455 -0.19306 0.13629 -0.1956 C 0.13715 -0.19676 0.13819 -0.19792 0.13906 -0.19931 C 0.1401 -0.20093 0.1408 -0.20301 0.14201 -0.2044 C 0.14462 -0.20741 0.14757 -0.20972 0.15052 -0.21204 C 0.15208 -0.21319 0.15347 -0.21505 0.15521 -0.21574 C 0.15712 -0.21667 0.15903 -0.21667 0.16094 -0.21713 L 0.19531 -0.21458 C 0.19913 -0.21319 0.20052 -0.20625 0.20295 -0.20185 C 0.20399 -0.2 0.20469 -0.19769 0.20573 -0.1956 C 0.2066 -0.19375 0.20764 -0.19213 0.20851 -0.19051 C 0.2092 -0.18796 0.2099 -0.18542 0.21042 -0.18287 C 0.21267 -0.17176 0.21215 -0.15856 0.20764 -0.14861 C 0.20573 -0.14444 0.20069 -0.14606 0.19722 -0.14468 C 0.19149 -0.14051 0.18872 -0.1375 0.18194 -0.13588 C 0.17778 -0.13495 0.17361 -0.13495 0.16962 -0.13449 C 0.16632 -0.1338 0.16319 -0.1331 0.16007 -0.13194 C 0.15417 -0.12986 0.15017 -0.12662 0.14479 -0.12315 C 0.14444 -0.12199 0.14427 -0.1206 0.14392 -0.11944 C 0.1434 -0.11806 0.14236 -0.1169 0.14201 -0.11551 C 0.14115 -0.11273 0.14063 -0.10949 0.1401 -0.10671 C 0.13976 -0.10278 0.13889 -0.09907 0.13906 -0.09514 C 0.13924 -0.0919 0.14288 -0.08403 0.14479 -0.08241 C 0.1474 -0.08032 0.15052 -0.07986 0.1533 -0.0787 C 0.16354 -0.07477 0.16285 -0.07523 0.17153 -0.07361 L 0.18958 -0.075 C 0.19358 -0.07639 0.19635 -0.08125 0.2 -0.0838 C 0.20243 -0.08542 0.20521 -0.08611 0.20764 -0.0875 C 0.21667 -0.09259 0.2059 -0.08819 0.21615 -0.09144 C 0.23958 -0.09884 0.22795 -0.09653 0.24288 -0.09907 C 0.25017 -0.09861 0.25747 -0.09861 0.26476 -0.09769 C 0.26736 -0.09745 0.2724 -0.09514 0.2724 -0.09514 C 0.275 -0.09306 0.27743 -0.09074 0.28004 -0.08889 C 0.28142 -0.08773 0.28333 -0.0875 0.28472 -0.08634 C 0.2934 -0.07986 0.28455 -0.08426 0.29149 -0.08125 C 0.29201 -0.07986 0.29254 -0.07847 0.2934 -0.07755 C 0.29514 -0.07477 0.29896 -0.06991 0.29896 -0.06991 C 0.29879 -0.06343 0.29861 -0.05718 0.29809 -0.05069 C 0.29792 -0.04861 0.29774 -0.04653 0.29705 -0.04444 C 0.29653 -0.04213 0.29514 -0.04028 0.29427 -0.03796 C 0.29375 -0.03681 0.29358 -0.03542 0.2934 -0.03426 C 0.29392 -0.02315 0.29375 -0.01204 0.29531 -0.00116 C 0.29549 0.00046 0.29688 0.00185 0.29809 0.00255 C 0.30208 0.00509 0.30625 0.00741 0.31042 0.00903 C 0.31424 0.01019 0.31806 0.01065 0.32188 0.01134 C 0.32344 0.01181 0.325 0.01227 0.32674 0.01273 C 0.32795 0.01481 0.32917 0.01713 0.33038 0.01898 C 0.33194 0.0213 0.3349 0.02245 0.33524 0.02546 C 0.33594 0.03125 0.3349 0.0375 0.33333 0.04329 C 0.33229 0.04676 0.3283 0.0537 0.32483 0.05579 C 0.32292 0.05694 0.32101 0.05787 0.3191 0.05833 C 0.31563 0.05949 0.31198 0.05972 0.30851 0.06088 C 0.30382 0.06273 0.29375 0.06713 0.28767 0.06991 C 0.28316 0.06944 0.27865 0.06991 0.27431 0.06852 C 0.27153 0.06782 0.26944 0.06458 0.26667 0.06343 C 0.26424 0.0625 0.26163 0.06273 0.25903 0.06227 C 0.25087 0.05486 0.26302 0.06551 0.25139 0.05718 C 0.24965 0.05602 0.23889 0.04745 0.23611 0.04444 C 0.21667 0.02384 0.23924 0.04699 0.22292 0.02662 C 0.22049 0.02384 0.20851 0.01366 0.2066 0.01273 C 0.20365 0.01134 0.20035 0.01181 0.19722 0.01134 C 0.18542 0.00741 0.19028 0.00856 0.16667 0.01273 C 0.16094 0.01366 0.15521 0.01551 0.14948 0.01782 C 0.12431 0.02824 0.14653 0.02384 0.1276 0.02662 C 0.12569 0.02755 0.12396 0.02847 0.12188 0.02917 C 0.11372 0.03194 0.10504 0.03264 0.09722 0.03681 C 0.08021 0.04583 0.08802 0.04375 0.07431 0.04583 C 0.06319 0.04491 0.05191 0.04606 0.04097 0.04329 C 0.0375 0.04213 0.03542 0.03704 0.03247 0.03426 C 0.02934 0.03148 0.02622 0.02917 0.02292 0.02662 C 0.01215 0.01852 0.02118 0.02639 0.01441 0.02037 C 0.01302 0.01782 0.01198 0.01505 0.01059 0.01273 C 0.00833 0.00926 0.00608 0.00995 0.00295 0.00903 C -0.00851 0.00463 0.00347 0.00741 -0.01042 0.00509 C -0.0151 0.00255 -0.01979 -0.00023 -0.02465 -0.00255 C -0.02708 -0.0037 -0.02986 -0.00417 -0.03229 -0.00509 C -0.03871 -0.00741 -0.04514 -0.00995 -0.05139 -0.01273 C -0.05226 -0.01319 -0.0533 -0.01343 -0.05417 -0.01389 C -0.0559 -0.01505 -0.05746 -0.01644 -0.05903 -0.01782 C -0.06597 -0.01736 -0.07309 -0.01806 -0.07986 -0.01644 C -0.09045 -0.01412 -0.09219 -0.01111 -0.1 -0.00625 C -0.10139 -0.00532 -0.10312 -0.00463 -0.10469 -0.0037 C -0.10556 -0.00255 -0.1066 -0.00116 -0.10746 2.22222E-6 C -0.10937 0.00231 -0.11146 0.00394 -0.11319 0.00648 C -0.11441 0.00787 -0.1151 0.00972 -0.11615 0.01134 C -0.11649 0.01319 -0.11684 0.01481 -0.11701 0.01644 C -0.11736 0.01875 -0.11753 0.02083 -0.11806 0.02292 C -0.11823 0.02407 -0.11875 0.02546 -0.11892 0.02662 C -0.11927 0.02847 -0.11927 0.03032 -0.11996 0.03171 C -0.12066 0.03333 -0.12187 0.03426 -0.12274 0.03565 C -0.12604 0.0412 -0.12639 0.04282 -0.12847 0.04838 C -0.12882 0.05162 -0.12934 0.05509 -0.12951 0.05833 C -0.13073 0.08611 -0.13108 0.10139 -0.12847 0.12963 C -0.1283 0.13102 -0.12743 0.13241 -0.12656 0.13333 C -0.11493 0.14468 -0.1184 0.1419 -0.11042 0.14468 C -0.10816 0.1456 -0.10608 0.14676 -0.10365 0.14722 C -0.09583 0.14907 -0.08785 0.15 -0.07986 0.15116 C -0.07674 0.15162 -0.07361 0.15208 -0.07031 0.15231 C -0.06059 0.15324 -0.03212 0.15463 -0.02378 0.15486 C -0.02413 0.15741 -0.02604 0.1706 -0.0276 0.17407 C -0.02847 0.17616 -0.03021 0.17731 -0.03142 0.17917 C -0.03212 0.18032 -0.03229 0.18218 -0.03333 0.18287 C -0.03524 0.18403 -0.03767 0.18356 -0.03993 0.18426 C -0.04115 0.18449 -0.04236 0.18519 -0.04375 0.18542 C -0.04618 0.18588 -0.04878 0.18634 -0.05139 0.18681 C -0.06979 0.18634 -0.08819 0.18657 -0.1066 0.18542 C -0.10764 0.18542 -0.10833 0.18356 -0.10937 0.18287 C -0.11163 0.18148 -0.11389 0.18032 -0.11615 0.17917 C -0.11806 0.17569 -0.11962 0.17199 -0.12187 0.16898 L -0.13229 0.15486 C -0.13351 0.15324 -0.1349 0.15162 -0.13611 0.14977 C -0.13733 0.14769 -0.13854 0.14537 -0.13993 0.14352 C -0.14097 0.14213 -0.14253 0.1412 -0.14375 0.13981 C -0.14514 0.13773 -0.14618 0.13542 -0.14757 0.13333 C -0.14878 0.13148 -0.15 0.12986 -0.15139 0.12824 C -0.15191 0.12616 -0.15243 0.12384 -0.1533 0.12199 C -0.15399 0.12014 -0.15521 0.11852 -0.15608 0.1169 C -0.15833 0.1125 -0.16024 0.1081 -0.16267 0.10417 C -0.16528 0.10023 -0.16788 0.09653 -0.17031 0.09282 C -0.17222 0.08958 -0.17396 0.08449 -0.17517 0.08125 C -0.17552 0.0787 -0.17639 0.07616 -0.17604 0.07361 C -0.17517 0.06412 -0.17378 0.04514 -0.1684 0.03426 C -0.16701 0.03148 -0.1651 0.0294 -0.16371 0.02662 C -0.1625 0.02431 -0.16181 0.02153 -0.16094 0.01898 C -0.15955 0.01597 -0.15538 0.00903 -0.15417 0.00764 C -0.15347 0.00671 -0.15226 0.00671 -0.15139 0.00648 C -0.14983 0.00417 -0.14826 0.00185 -0.14653 2.22222E-6 C -0.14201 -0.00486 -0.14097 -0.00486 -0.13611 -0.00764 C -0.13507 -0.00926 -0.13437 -0.01134 -0.13316 -0.01273 C -0.13056 -0.01597 -0.12865 -0.01644 -0.12569 -0.01782 C -0.12431 -0.01898 -0.12309 -0.02037 -0.12187 -0.02153 C -0.11892 -0.02407 -0.11441 -0.02731 -0.11128 -0.02917 C -0.10816 -0.03102 -0.10503 -0.03287 -0.10174 -0.03426 C -0.09931 -0.03542 -0.0967 -0.03611 -0.09427 -0.03681 C -0.08628 -0.03912 -0.07969 -0.04051 -0.07135 -0.0419 C -0.06753 -0.04236 -0.06371 -0.04282 -0.0599 -0.04306 C -0.02083 -0.05347 -0.06701 -0.04213 0.03524 -0.04699 C 0.04236 -0.04722 0.04931 -0.04954 0.05625 -0.05069 L 0.12188 -0.04954 C 0.12396 -0.04931 0.125 -0.04583 0.12674 -0.04444 C 0.12882 -0.04259 0.13125 -0.0412 0.13333 -0.03935 C 0.14045 -0.03287 0.14722 -0.02546 0.15434 -0.01898 C 0.15729 -0.0162 0.16146 -0.01366 0.16476 -0.01134 C 0.16545 -0.00926 0.16684 -0.00741 0.16667 -0.00509 C 0.16545 0.0081 0.16302 0.0081 0.15521 0.01273 C 0.14688 0.01782 0.14219 0.02037 0.13333 0.02292 C 0.1309 0.02361 0.1283 0.02361 0.12569 0.02407 C 0.12379 0.02454 0.12188 0.025 0.11997 0.02546 C 0.11337 0.00949 0.11424 0.01898 0.1191 0.00394 C 0.12205 -0.00532 0.11962 -0.0037 0.12483 -0.01273 C 0.12951 -0.02106 0.12847 -0.01759 0.13438 -0.02153 C 0.13542 -0.02222 0.13611 -0.02361 0.13715 -0.02407 C 0.13958 -0.02523 0.15156 -0.02662 0.15243 -0.02662 C 0.16094 -0.02731 0.16962 -0.02755 0.17813 -0.02801 L 0.22674 -0.02662 C 0.2276 -0.02662 0.22865 -0.02593 0.22951 -0.02546 C 0.23264 -0.02384 0.23576 -0.02176 0.23906 -0.02037 C 0.24097 -0.01944 0.24288 -0.01968 0.24479 -0.01898 C 0.25938 -0.01481 0.24497 -0.01713 0.26476 -0.01528 C 0.26632 -0.01481 0.26788 -0.01458 0.26944 -0.01389 C 0.27153 -0.01319 0.27326 -0.01181 0.27517 -0.01134 C 0.27969 -0.01042 0.2842 -0.01065 0.28854 -0.01019 C 0.33802 -0.01644 0.31701 -0.0037 0.3342 -0.02153 C 0.33524 -0.02245 0.33611 -0.02315 0.33715 -0.02407 C 0.33872 -0.02708 0.34045 -0.02986 0.34184 -0.0331 C 0.34358 -0.03634 0.34479 -0.04005 0.3467 -0.04306 C 0.34774 -0.04514 0.34913 -0.04653 0.35052 -0.04815 C 0.35069 -0.04954 0.35104 -0.05069 0.35139 -0.05208 C 0.35191 -0.0537 0.35278 -0.05532 0.3533 -0.05718 C 0.35382 -0.0588 0.35399 -0.06042 0.35434 -0.06227 C 0.35451 -0.0669 0.35469 -0.07153 0.35521 -0.07616 C 0.35625 -0.08519 0.35972 -0.07546 0.35434 -0.09259 C 0.34514 -0.12153 0.35035 -0.10139 0.34097 -0.11806 C 0.33993 -0.11968 0.33924 -0.12176 0.33802 -0.12315 C 0.32483 -0.13727 0.33611 -0.12384 0.32847 -0.1294 C 0.32431 -0.13264 0.32083 -0.13773 0.31615 -0.13958 C 0.30712 -0.14375 0.29618 -0.14815 0.28854 -0.15486 C 0.28698 -0.15625 0.2783 -0.16435 0.27517 -0.16644 C 0.27326 -0.16759 0.27118 -0.16852 0.26944 -0.17014 C 0.2658 -0.17361 0.25903 -0.18148 0.25903 -0.18148 C 0.25712 -0.18912 0.25938 -0.18241 0.2533 -0.19051 C 0.2526 -0.19144 0.25208 -0.19306 0.25139 -0.19421 C 0.25052 -0.19606 0.24965 -0.19769 0.24861 -0.19931 C 0.24635 -0.20278 0.24427 -0.20625 0.24184 -0.20949 C 0.23507 -0.21921 0.23629 -0.21574 0.22951 -0.22731 C 0.22639 -0.23264 0.22587 -0.23449 0.22379 -0.24005 C 0.22344 -0.24259 0.22361 -0.24514 0.22292 -0.24769 C 0.22222 -0.25 0.22153 -0.25255 0.21997 -0.25394 C 0.21754 -0.25625 0.20833 -0.25741 0.20573 -0.25764 C 0.20174 -0.25694 0.17517 -0.25278 0.1658 -0.25023 C 0.16024 -0.24861 0.15486 -0.24676 0.14948 -0.24514 C 0.14444 -0.24167 0.13924 -0.23866 0.13438 -0.23495 C 0.13299 -0.2338 0.13177 -0.23241 0.13056 -0.23102 C 0.12951 -0.23009 0.12847 -0.22963 0.1276 -0.22847 C 0.12656 -0.22731 0.12587 -0.22569 0.12483 -0.22477 C 0.12396 -0.22407 0.12292 -0.22384 0.12188 -0.22338 C 0.12101 -0.22269 0.12014 -0.22176 0.1191 -0.22083 C 0.11563 -0.21829 0.11181 -0.2169 0.10868 -0.21319 C 0.09774 -0.20162 0.10295 -0.20579 0.09722 -0.19676 C 0.09479 -0.19306 0.09358 -0.19213 0.09045 -0.18912 C 0.08316 -0.17292 0.09254 -0.19306 0.08385 -0.17639 C 0.07882 -0.1669 0.08281 -0.17361 0.07917 -0.16505 C 0.07569 -0.15764 0.07552 -0.15903 0.07344 -0.15231 C 0.0717 -0.14722 0.07274 -0.14769 0.07153 -0.14097 C 0.07101 -0.13843 0.07014 -0.13588 0.06962 -0.13333 C 0.06944 -0.13264 0.06823 -0.12546 0.06771 -0.12431 C 0.06667 -0.12245 0.0625 -0.11782 0.06094 -0.1169 C 0.06007 -0.1162 0.05903 -0.11597 0.05816 -0.11551 C 0.04983 -0.11088 0.05816 -0.11481 0.05156 -0.11181 C 0.05052 -0.11088 0.04965 -0.10995 0.04861 -0.10926 C 0.04774 -0.10856 0.0467 -0.10856 0.04583 -0.10787 C 0.04497 -0.10741 0.04444 -0.10625 0.04392 -0.10532 L 3.61111E-6 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5.55556E-6 -2.59259E-6 C 0.00572 0.00417 0.0111 0.00926 0.01718 0.01273 C 0.02395 0.01644 0.02881 0.01574 0.03524 0.01783 C 0.03628 0.01806 0.03715 0.01898 0.03819 0.01898 C 0.06319 0.02107 0.08819 0.02246 0.11336 0.02408 C 0.11579 0.02755 0.11822 0.03102 0.121 0.03426 C 0.12187 0.03519 0.12326 0.03542 0.12378 0.03681 C 0.13506 0.06436 0.11388 0.0294 0.13628 0.06227 C 0.13489 0.06436 0.13437 0.06852 0.13246 0.06852 C 0.09201 0.07014 0.11683 0.06551 0.09999 0.06088 C 0.096 0.05973 0.09166 0.05926 0.08767 0.05834 C 0.08437 0.05764 0.08124 0.05672 0.07812 0.05579 C 0.0769 0.05486 0.07569 0.05394 0.0743 0.05324 C 0.07204 0.05232 0.06978 0.05162 0.0677 0.0507 C 0.06666 0.05047 0.06579 0.05 0.06475 0.04954 C 0.06353 0.04815 0.06232 0.04676 0.06093 0.04561 C 0.06006 0.04491 0.05902 0.04514 0.05815 0.04445 C 0.05346 0.04028 0.05694 0.04144 0.05329 0.03681 C 0.05017 0.03241 0.04982 0.03311 0.04565 0.03172 C 0.04478 0.03079 0.04374 0.0301 0.04287 0.02917 C 0.0394 0.0257 0.03628 0.02153 0.03246 0.01898 C 0.02985 0.01736 0.02708 0.01621 0.02482 0.01389 C 0.00659 -0.00486 0.01874 0.00672 0.00572 -0.00393 C 0.00103 -0.00764 0.00485 -0.00555 -5.55556E-6 -0.00764 C -0.00417 -0.01342 -0.00417 -0.01365 -0.00956 -0.01898 C -0.01147 -0.02129 -0.01285 -0.02152 -0.01424 -0.02407 C -0.01529 -0.02615 -0.01615 -0.02847 -0.01719 -0.03055 C -0.01945 -0.04259 -0.01633 -0.02754 -0.01997 -0.04189 C -0.02067 -0.0449 -0.02119 -0.04791 -0.02188 -0.05092 C -0.02223 -0.05208 -0.02258 -0.05347 -0.02275 -0.05463 C -0.0198 -0.07361 -0.02344 -0.07615 -0.01424 -0.08379 C -0.01338 -0.08449 -0.01233 -0.08472 -0.01147 -0.08518 C -0.00088 -0.0949 -0.00556 -0.09282 0.0019 -0.09537 C 0.00312 -0.09606 0.00433 -0.09722 0.00572 -0.09768 C 0.00694 -0.09838 0.00833 -0.09861 0.00954 -0.09907 C 0.01544 -0.10069 0.01822 -0.10069 0.02482 -0.10162 C 0.02673 -0.10254 0.02846 -0.1037 0.03055 -0.10416 C 0.05433 -0.10856 0.04444 -0.10694 0.06006 -0.10926 C 0.06093 -0.10949 0.06562 -0.11088 0.06666 -0.1118 C 0.06874 -0.11319 0.07031 -0.11551 0.07239 -0.11689 C 0.08263 -0.12291 0.08524 -0.12314 0.09531 -0.12569 C 0.1111 -0.13842 0.09114 -0.12338 0.10381 -0.13078 C 0.10555 -0.13171 0.10694 -0.13356 0.1085 -0.13472 C 0.10954 -0.13518 0.11041 -0.13541 0.11145 -0.13588 C 0.11371 -0.1368 0.11579 -0.13819 0.11805 -0.13842 C 0.1269 -0.13935 0.13593 -0.13935 0.14478 -0.13958 C 0.17117 -0.13842 0.19756 -0.13842 0.22378 -0.13588 C 0.22812 -0.13541 0.23211 -0.13264 0.2361 -0.13078 C 0.23975 -0.12916 0.24322 -0.12777 0.24669 -0.12569 C 0.2519 -0.12245 0.25676 -0.11805 0.26197 -0.11435 C 0.26319 -0.11342 0.2644 -0.11273 0.26562 -0.1118 C 0.26666 -0.11111 0.26753 -0.10995 0.26857 -0.10926 C 0.27204 -0.10648 0.27395 -0.10578 0.27812 -0.10416 C 0.28246 -0.10231 0.2868 -0.09907 0.29149 -0.09907 L 0.4019 -0.09652 C 0.40433 -0.09398 0.40711 -0.09166 0.40954 -0.08889 C 0.41162 -0.08657 0.41527 -0.08125 0.41527 -0.08125 C 0.41649 -0.07708 0.41718 -0.07199 0.421 -0.0699 C 0.42291 -0.06852 0.42534 -0.06898 0.4276 -0.06852 C 0.43836 -0.07037 0.4493 -0.07129 0.45989 -0.07361 C 0.46267 -0.0743 0.4651 -0.07615 0.46753 -0.07754 C 0.46944 -0.07847 0.47152 -0.07893 0.47326 -0.08009 C 0.47603 -0.08171 0.47812 -0.08472 0.4809 -0.08634 C 0.48367 -0.08819 0.48662 -0.08889 0.4894 -0.09027 C 0.49305 -0.09444 0.49635 -0.09884 0.49999 -0.10277 C 0.50156 -0.10463 0.50346 -0.10578 0.50468 -0.10787 C 0.50607 -0.11018 0.50642 -0.11319 0.50763 -0.11551 C 0.50833 -0.11736 0.50954 -0.11898 0.51041 -0.1206 C 0.51145 -0.12569 0.5118 -0.12824 0.51336 -0.13333 C 0.51388 -0.13518 0.51458 -0.1368 0.51527 -0.13842 C 0.51735 -0.15301 0.51649 -0.14328 0.51336 -0.17014 C 0.51301 -0.17222 0.51301 -0.17453 0.51232 -0.17662 C 0.50156 -0.20671 0.50763 -0.18842 0.50086 -0.20185 C 0.49982 -0.20393 0.49912 -0.20625 0.49808 -0.20833 C 0.49617 -0.2118 0.49409 -0.21481 0.49235 -0.21852 C 0.4868 -0.23032 0.48975 -0.23125 0.4809 -0.24375 C 0.47621 -0.25046 0.47152 -0.25764 0.46666 -0.26412 C 0.46544 -0.26551 0.46388 -0.26643 0.46284 -0.26782 C 0.46197 -0.26898 0.46162 -0.2706 0.46093 -0.27176 C 0.4585 -0.27523 0.4559 -0.27847 0.45329 -0.28194 L 0.45329 -0.28194 C 0.45173 -0.28356 0.45017 -0.28541 0.4486 -0.28703 C 0.44478 -0.29051 0.44027 -0.29282 0.43715 -0.29722 C 0.43558 -0.2993 0.43402 -0.30162 0.43228 -0.30347 C 0.43055 -0.30532 0.42829 -0.30648 0.42656 -0.30856 C 0.40537 -0.33379 0.42291 -0.31643 0.40468 -0.33657 C 0.40225 -0.33912 0.39947 -0.3412 0.39704 -0.34398 C 0.39044 -0.35254 0.38541 -0.36342 0.37812 -0.37083 C 0.37673 -0.37199 0.37551 -0.37314 0.3743 -0.37453 C 0.36892 -0.38078 0.3743 -0.37639 0.36753 -0.38078 C 0.36058 -0.38009 0.35346 -0.38009 0.34669 -0.37847 C 0.34531 -0.37801 0.34496 -0.37569 0.34374 -0.37453 C 0.3427 -0.37338 0.34114 -0.37314 0.33992 -0.37199 C 0.33836 -0.3706 0.33697 -0.36828 0.33524 -0.36689 C 0.32985 -0.3625 0.31909 -0.35416 0.31909 -0.35416 C 0.3184 -0.35208 0.31805 -0.34977 0.31718 -0.34791 C 0.31562 -0.3449 0.31267 -0.34352 0.31145 -0.34027 C 0.30902 -0.33379 0.31076 -0.33634 0.30659 -0.33264 C 0.30433 -0.32801 0.3026 -0.32407 0.29895 -0.3199 C 0.29826 -0.31898 0.29704 -0.31921 0.29617 -0.31875 C 0.29531 -0.31689 0.29426 -0.31527 0.2934 -0.31365 C 0.29114 -0.31018 0.28853 -0.30717 0.28662 -0.30347 C 0.28576 -0.30162 0.28558 -0.29907 0.28471 -0.29722 C 0.28367 -0.29444 0.28211 -0.29213 0.2809 -0.28958 C 0.27708 -0.28148 0.27447 -0.27199 0.26944 -0.26527 L 0.25902 -0.25139 C 0.25555 -0.24676 0.25034 -0.23912 0.24565 -0.23611 C 0.24374 -0.23495 0.24131 -0.23564 0.23906 -0.23495 C 0.22308 -0.23032 0.24287 -0.23379 0.22378 -0.23102 C 0.221 -0.22986 0.21822 -0.22824 0.21527 -0.22731 C 0.21319 -0.22662 0.20468 -0.22523 0.20277 -0.22477 C 0.19999 -0.22407 0.19721 -0.22314 0.19426 -0.22222 C 0.1868 -0.2199 0.18524 -0.21875 0.17708 -0.21713 C 0.17221 -0.2162 0.16596 -0.21574 0.16093 -0.21458 C 0.15642 -0.21342 0.15208 -0.21134 0.14756 -0.21088 C 0.14027 -0.20972 0.13298 -0.20995 0.12569 -0.20949 C 0.12412 -0.20856 0.12256 -0.2074 0.121 -0.20694 C 0.11423 -0.20509 0.11319 -0.20671 0.10763 -0.20439 C 0.09617 -0.19977 0.11006 -0.20347 0.09721 -0.20069 C 0.09617 -0.20023 0.09513 -0.2 0.09426 -0.1993 C 0.09322 -0.19861 0.09253 -0.19745 0.09149 -0.19676 C 0.08992 -0.19606 0.08819 -0.19606 0.08662 -0.1956 C 0.08107 -0.19051 0.08628 -0.19467 0.07621 -0.19051 C 0.06874 -0.1875 0.07378 -0.18819 0.06579 -0.18402 C 0.06353 -0.1831 0.06128 -0.18264 0.05902 -0.18148 C 0.05781 -0.18102 0.05659 -0.17986 0.0552 -0.17893 C 0.05433 -0.17847 0.05329 -0.17847 0.05242 -0.17777 C 0.05069 -0.17662 0.04912 -0.17523 0.04756 -0.17407 C 0.04669 -0.17314 0.04583 -0.17199 0.04478 -0.17152 C 0.04287 -0.17037 0.04096 -0.16967 0.03906 -0.16898 C 0.03489 -0.16435 0.03055 -0.15995 0.02673 -0.15486 C 0.02482 -0.15231 0.02378 -0.14884 0.02187 -0.14606 C 0.02083 -0.14444 0.01926 -0.14375 0.01805 -0.14213 C 0.0059 -0.12731 0.01614 -0.13819 0.00763 -0.12963 C 0.00728 -0.12824 0.00711 -0.12685 0.00676 -0.12569 C 0.00624 -0.1243 0.00503 -0.12338 0.00485 -0.12199 C 0.00416 -0.11852 0.00433 -0.11504 0.00381 -0.1118 C 0.00364 -0.11041 0.00312 -0.10926 0.00294 -0.10787 C 0.0026 -0.10416 0.00225 -0.10023 0.0019 -0.09652 C 0.00173 -0.09444 0.00051 -0.09236 0.00103 -0.09027 C 0.00138 -0.08842 0.00294 -0.08773 0.00381 -0.08634 C 0.01406 -0.0706 -0.00469 -0.09699 0.01232 -0.07245 L 0.01909 -0.06342 L -5.55556E-6 -2.59259E-6 Z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</a:t>
            </a:r>
            <a:r>
              <a:rPr lang="en-GB" sz="2000" b="1" dirty="0">
                <a:solidFill>
                  <a:schemeClr val="bg1"/>
                </a:solidFill>
              </a:rPr>
              <a:t>Market preservation – With insurance </a:t>
            </a:r>
            <a:r>
              <a:rPr lang="en-GB" sz="2000" b="1" dirty="0" smtClean="0">
                <a:solidFill>
                  <a:schemeClr val="bg1"/>
                </a:solidFill>
              </a:rPr>
              <a:t>scheme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6" y="3487489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73" y="4624790"/>
            <a:ext cx="216000" cy="2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7" y="4847011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sp>
        <p:nvSpPr>
          <p:cNvPr id="100" name="Lightning Bolt 99"/>
          <p:cNvSpPr/>
          <p:nvPr/>
        </p:nvSpPr>
        <p:spPr>
          <a:xfrm>
            <a:off x="2283863" y="278130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Flowchart: Magnetic Disk 37"/>
          <p:cNvSpPr/>
          <p:nvPr/>
        </p:nvSpPr>
        <p:spPr>
          <a:xfrm>
            <a:off x="986785" y="3085936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Flowchart: Magnetic Disk 38"/>
          <p:cNvSpPr/>
          <p:nvPr/>
        </p:nvSpPr>
        <p:spPr>
          <a:xfrm>
            <a:off x="997791" y="2997331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lowchart: Magnetic Disk 39"/>
          <p:cNvSpPr/>
          <p:nvPr/>
        </p:nvSpPr>
        <p:spPr>
          <a:xfrm>
            <a:off x="1069799" y="2925323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Flowchart: Magnetic Disk 40"/>
          <p:cNvSpPr/>
          <p:nvPr/>
        </p:nvSpPr>
        <p:spPr>
          <a:xfrm>
            <a:off x="925783" y="2853315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Flowchart: Magnetic Disk 41"/>
          <p:cNvSpPr/>
          <p:nvPr/>
        </p:nvSpPr>
        <p:spPr>
          <a:xfrm>
            <a:off x="1107650" y="2781307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Flowchart: Magnetic Disk 42"/>
          <p:cNvSpPr/>
          <p:nvPr/>
        </p:nvSpPr>
        <p:spPr>
          <a:xfrm>
            <a:off x="963634" y="2720773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Lightning Bolt 48"/>
          <p:cNvSpPr/>
          <p:nvPr/>
        </p:nvSpPr>
        <p:spPr>
          <a:xfrm>
            <a:off x="5033360" y="194082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Flowchart: Magnetic Disk 49"/>
          <p:cNvSpPr/>
          <p:nvPr/>
        </p:nvSpPr>
        <p:spPr>
          <a:xfrm>
            <a:off x="956918" y="2886509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66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7.40741E-7 C 0.00174 -0.00255 0.00382 -0.00487 0.00556 -0.00764 C 0.01702 -0.02593 0.00382 -0.00787 0.01233 -0.01922 C 0.01268 -0.02037 0.0125 -0.022 0.0132 -0.02292 C 0.01702 -0.02801 0.0184 -0.02778 0.02275 -0.0294 C 0.02379 -0.03056 0.02448 -0.03218 0.0257 -0.03311 C 0.02674 -0.03426 0.02813 -0.03473 0.02952 -0.03565 C 0.03455 -0.03959 0.02986 -0.03704 0.03507 -0.03936 C 0.04011 -0.04607 0.03299 -0.03681 0.0408 -0.04584 C 0.04184 -0.047 0.04254 -0.04862 0.04375 -0.04954 C 0.04531 -0.05093 0.05156 -0.05209 0.05226 -0.05209 L 0.05799 -0.05463 C 0.05903 -0.0551 0.06007 -0.05533 0.06094 -0.05602 C 0.06268 -0.05764 0.06441 -0.06019 0.0665 -0.06112 C 0.06754 -0.06158 0.06858 -0.06181 0.06945 -0.06227 C 0.07049 -0.06297 0.07118 -0.06436 0.07222 -0.06482 C 0.07656 -0.06737 0.07518 -0.06482 0.079 -0.06737 C 0.08004 -0.06806 0.08073 -0.06968 0.08177 -0.06991 C 0.0849 -0.07084 0.0882 -0.07084 0.09132 -0.0713 C 0.09236 -0.07153 0.09323 -0.07223 0.0941 -0.07246 L 0.10174 -0.075 C 0.10278 -0.07593 0.10382 -0.07639 0.10469 -0.07755 C 0.10538 -0.07871 0.10556 -0.08056 0.1066 -0.08125 C 0.10764 -0.08241 0.10903 -0.08218 0.11042 -0.08264 C 0.11215 -0.0845 0.11875 -0.0919 0.12084 -0.09283 C 0.12622 -0.09514 0.12309 -0.09422 0.13229 -0.09537 L 0.14271 -0.09653 C 0.1441 -0.097 0.14531 -0.09723 0.14653 -0.09792 C 0.14792 -0.09862 0.14896 -0.09977 0.15035 -0.10047 C 0.15191 -0.10116 0.15347 -0.10116 0.15521 -0.10162 C 0.15608 -0.10255 0.15695 -0.10348 0.15799 -0.10417 C 0.16441 -0.10857 0.15677 -0.10139 0.16459 -0.10811 C 0.17118 -0.11343 0.16563 -0.11088 0.17222 -0.1132 C 0.17327 -0.11436 0.17431 -0.11551 0.17518 -0.1169 C 0.17622 -0.11852 0.17674 -0.12061 0.17795 -0.122 C 0.17969 -0.12408 0.18368 -0.12709 0.18368 -0.12709 C 0.18438 -0.12825 0.18472 -0.12987 0.18559 -0.13079 C 0.18646 -0.13172 0.1875 -0.13149 0.18837 -0.13218 C 0.1967 -0.13774 0.18525 -0.13195 0.19514 -0.13588 C 0.19514 -0.13588 0.20226 -0.13912 0.20365 -0.13982 C 0.20469 -0.14028 0.20556 -0.14098 0.2066 -0.14098 C 0.22084 -0.14283 0.21285 -0.1419 0.23038 -0.14352 C 0.23577 -0.14838 0.23056 -0.14422 0.23611 -0.14746 C 0.24115 -0.15024 0.2382 -0.14954 0.24271 -0.15116 C 0.24393 -0.15162 0.24531 -0.15186 0.24653 -0.15255 C 0.24809 -0.15325 0.24965 -0.15417 0.25122 -0.15487 C 0.25261 -0.15556 0.25382 -0.15579 0.25504 -0.15625 C 0.25608 -0.15672 0.25695 -0.15718 0.25799 -0.15741 C 0.26181 -0.15718 0.26563 -0.15764 0.26945 -0.15625 C 0.27066 -0.15579 0.27118 -0.15348 0.27222 -0.15255 C 0.27361 -0.15116 0.27552 -0.15093 0.27709 -0.15 C 0.27847 -0.14885 0.27952 -0.14723 0.2809 -0.14607 C 0.28351 -0.14375 0.28472 -0.14352 0.2875 -0.14237 C 0.28837 -0.14098 0.28941 -0.13982 0.29028 -0.13843 C 0.29375 -0.13311 0.29063 -0.13588 0.29514 -0.13079 C 0.29601 -0.12987 0.29705 -0.12917 0.29792 -0.12825 C 0.29931 -0.12709 0.30052 -0.12593 0.30174 -0.12454 C 0.30278 -0.12338 0.30365 -0.122 0.30469 -0.12061 C 0.30486 -0.11945 0.30521 -0.11806 0.30556 -0.1169 C 0.30608 -0.11551 0.30695 -0.11459 0.30747 -0.1132 C 0.31111 -0.10162 0.30556 -0.11366 0.31042 -0.10417 C 0.31268 -0.09468 0.31129 -0.09908 0.31406 -0.09144 C 0.31476 -0.08612 0.31597 -0.07454 0.31597 -0.06991 C 0.31597 -0.06621 0.31719 -0.05417 0.3132 -0.04954 C 0.31181 -0.04792 0.31007 -0.047 0.30851 -0.04584 L 0.30469 -0.03056 C 0.30434 -0.0294 0.30469 -0.02709 0.30365 -0.02686 C 0.29445 -0.02269 0.30886 -0.02917 0.29705 -0.02292 C 0.29514 -0.022 0.29132 -0.02037 0.29132 -0.02037 C 0.28681 -0.02084 0.28247 -0.02107 0.27795 -0.02176 C 0.27413 -0.02223 0.27014 -0.02269 0.2665 -0.02431 C 0.26563 -0.02477 0.26459 -0.02524 0.26372 -0.02547 C 0.2592 -0.02662 0.25486 -0.02709 0.25035 -0.02801 C 0.24948 -0.02848 0.24827 -0.02848 0.24757 -0.0294 C 0.24618 -0.03079 0.24445 -0.03681 0.24375 -0.0382 C 0.24115 -0.04352 0.2415 -0.04283 0.23802 -0.04584 C 0.23577 -0.05487 0.23646 -0.05024 0.23802 -0.06737 C 0.23802 -0.06875 0.23872 -0.06991 0.23889 -0.0713 C 0.23924 -0.07292 0.23959 -0.07454 0.23993 -0.07639 C 0.24028 -0.07848 0.24028 -0.08056 0.2408 -0.08264 C 0.24115 -0.08403 0.24219 -0.08496 0.24271 -0.08635 C 0.24358 -0.08889 0.24358 -0.0919 0.24462 -0.09399 C 0.24531 -0.09537 0.24601 -0.09653 0.24653 -0.09792 C 0.24896 -0.1044 0.24566 -0.09931 0.24948 -0.10417 C 0.24965 -0.10556 0.24983 -0.10672 0.25035 -0.10811 C 0.25087 -0.10926 0.25174 -0.11042 0.25226 -0.11181 C 0.25486 -0.11991 0.25122 -0.11436 0.25504 -0.11945 C 0.25764 -0.12987 0.25556 -0.12524 0.26181 -0.13334 L 0.26459 -0.13727 C 0.26684 -0.14607 0.26354 -0.13565 0.26945 -0.14352 C 0.27101 -0.14561 0.27153 -0.14908 0.27327 -0.15116 L 0.27518 -0.15371 C 0.27709 -0.16436 0.27465 -0.15394 0.27795 -0.1625 C 0.27847 -0.16389 0.2783 -0.16528 0.279 -0.16644 C 0.27969 -0.1676 0.2809 -0.16806 0.28177 -0.16899 L 0.28368 -0.17662 C 0.28403 -0.17778 0.28386 -0.1794 0.28455 -0.18033 L 0.2875 -0.18426 C 0.29011 -0.19468 0.2882 -0.18959 0.29323 -0.19931 L 0.29514 -0.20325 C 0.29566 -0.2044 0.29618 -0.20602 0.29705 -0.20695 C 0.30261 -0.21436 0.30052 -0.21088 0.30365 -0.21713 C 0.30452 -0.22084 0.30452 -0.22176 0.3066 -0.22477 C 0.30799 -0.22709 0.31007 -0.22871 0.31129 -0.23102 C 0.31441 -0.2375 0.31684 -0.24329 0.3217 -0.24769 C 0.32361 -0.24931 0.32587 -0.25047 0.32743 -0.25278 C 0.33663 -0.26505 0.32847 -0.25579 0.33507 -0.26042 C 0.33611 -0.26112 0.33681 -0.26274 0.33802 -0.26297 C 0.34462 -0.26389 0.35122 -0.26366 0.35799 -0.26412 C 0.37604 -0.2669 0.36962 -0.26436 0.37795 -0.26783 C 0.37917 -0.26621 0.38021 -0.26412 0.38177 -0.26297 C 0.38316 -0.26181 0.39497 -0.25834 0.39601 -0.25787 C 0.4 -0.25602 0.40347 -0.25278 0.40747 -0.25139 C 0.41233 -0.24977 0.41007 -0.2507 0.41406 -0.24885 C 0.41476 -0.24769 0.41545 -0.24653 0.41597 -0.24514 C 0.4165 -0.24399 0.4165 -0.24237 0.41702 -0.24121 C 0.41771 -0.23982 0.41893 -0.23866 0.41979 -0.2375 C 0.42014 -0.23612 0.42031 -0.23496 0.42084 -0.23357 C 0.42448 -0.22385 0.42118 -0.23565 0.42361 -0.22616 C 0.42465 -0.21158 0.42483 -0.21065 0.42552 -0.19422 C 0.42622 -0.17963 0.42518 -0.17107 0.42743 -0.1588 C 0.42778 -0.15741 0.42795 -0.15602 0.42847 -0.15487 C 0.42952 -0.15255 0.43247 -0.14792 0.4342 -0.14607 C 0.43594 -0.14422 0.43802 -0.14283 0.43976 -0.14098 C 0.44115 -0.13982 0.44236 -0.13866 0.44358 -0.13727 C 0.44462 -0.13612 0.44531 -0.13426 0.44653 -0.13334 C 0.44792 -0.13241 0.45764 -0.12871 0.45886 -0.12825 C 0.46077 -0.12755 0.46285 -0.12732 0.46459 -0.1257 C 0.46563 -0.125 0.46632 -0.12338 0.46754 -0.12315 C 0.4724 -0.12223 0.47761 -0.12246 0.48264 -0.122 C 0.48368 -0.12107 0.48438 -0.11991 0.48559 -0.11945 C 0.48802 -0.11852 0.49063 -0.11829 0.49323 -0.11806 C 0.50018 -0.1176 0.50712 -0.11737 0.51406 -0.1169 C 0.52327 -0.11274 0.51025 -0.11899 0.51979 -0.1132 C 0.53351 -0.10463 0.52552 -0.11158 0.53212 -0.10556 C 0.5382 -0.09352 0.53681 -0.09977 0.53507 -0.0801 C 0.5349 -0.07871 0.53438 -0.07755 0.53403 -0.07639 C 0.52587 -0.07662 0.51754 -0.07662 0.50938 -0.07755 C 0.50729 -0.07778 0.50556 -0.0794 0.50365 -0.0801 L 0.49983 -0.08125 C 0.49896 -0.08218 0.49809 -0.08357 0.49705 -0.0838 C 0.49479 -0.08473 0.49254 -0.0845 0.49028 -0.08519 C 0.48924 -0.08542 0.48837 -0.08612 0.4875 -0.08635 C 0.4849 -0.08727 0.47986 -0.08889 0.47986 -0.08889 L 0.46563 -0.08774 C 0.46406 -0.08704 0.46493 -0.08357 0.46459 -0.08125 C 0.46424 -0.07963 0.46424 -0.07778 0.46372 -0.07639 C 0.45816 -0.05903 0.46476 -0.08473 0.46077 -0.06875 C 0.46111 -0.06274 0.46042 -0.05649 0.46181 -0.05093 C 0.46233 -0.04838 0.46719 -0.04375 0.46945 -0.0419 C 0.47066 -0.04098 0.47188 -0.04051 0.47309 -0.03936 C 0.47413 -0.03866 0.475 -0.03774 0.47604 -0.03704 C 0.47674 -0.03565 0.47709 -0.03426 0.47795 -0.03311 C 0.47882 -0.03195 0.47986 -0.03149 0.48073 -0.03056 C 0.48108 -0.03033 0.48143 -0.02963 0.48177 -0.0294 L 3.05556E-6 7.40741E-7 Z" pathEditMode="relative" ptsTypes="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-4.81481E-6 C -0.00139 0.00324 -0.00191 0.00741 -0.00382 0.00995 C -0.00504 0.01157 -0.00712 0.01088 -0.00868 0.01134 C -0.0099 0.01181 -0.01111 0.01227 -0.0125 0.0125 C -0.01337 0.01343 -0.01424 0.01435 -0.01528 0.01505 C -0.01615 0.01574 -0.01719 0.01597 -0.01823 0.01644 C -0.02969 0.02014 -0.02726 0.01898 -0.04201 0.02014 C -0.04444 0.02107 -0.0474 0.02083 -0.04965 0.02269 C -0.0533 0.02593 -0.05139 0.02477 -0.05538 0.02662 C -0.05868 0.03102 -0.06129 0.03495 -0.06667 0.03681 L -0.07049 0.03796 C -0.07778 0.04769 -0.06944 0.0375 -0.07622 0.04306 C -0.07708 0.04375 -0.07743 0.04491 -0.07813 0.0456 C -0.07899 0.04653 -0.08021 0.04722 -0.08108 0.04815 C -0.08559 0.05324 -0.08247 0.05023 -0.08576 0.05579 C -0.08663 0.05718 -0.08785 0.0581 -0.08872 0.05949 C -0.08941 0.06065 -0.08976 0.06227 -0.09063 0.06343 C -0.09167 0.06482 -0.09306 0.06597 -0.09444 0.06713 C -0.0967 0.07639 -0.09514 0.07269 -0.09809 0.0787 C -0.10017 0.08912 -0.09774 0.0787 -0.10104 0.0875 C -0.10156 0.08866 -0.10139 0.09028 -0.10191 0.09144 C -0.1033 0.09398 -0.10521 0.09653 -0.10677 0.09907 C -0.10712 0.10116 -0.10712 0.10324 -0.10764 0.10532 C -0.10851 0.1081 -0.11094 0.11088 -0.1125 0.11296 C -0.11736 0.12569 -0.11111 0.10995 -0.11719 0.12315 C -0.12379 0.13704 -0.11389 0.11875 -0.12205 0.13333 C -0.12344 0.14282 -0.12188 0.13681 -0.12587 0.14607 C -0.12656 0.14769 -0.12691 0.14954 -0.12778 0.15093 C -0.12847 0.15255 -0.12969 0.15347 -0.13056 0.15486 C -0.13646 0.16551 -0.13142 0.15718 -0.13438 0.16505 C -0.13629 0.17014 -0.13576 0.16736 -0.13819 0.1713 C -0.14045 0.175 -0.13976 0.17593 -0.14288 0.17894 C -0.14531 0.18125 -0.14774 0.18194 -0.15052 0.18287 C -0.16094 0.18565 -0.15191 0.18264 -0.16111 0.18542 C -0.16233 0.18565 -0.16354 0.18634 -0.16476 0.18657 C -0.16927 0.1875 -0.17379 0.18773 -0.17813 0.18912 C -0.18073 0.19005 -0.18316 0.1912 -0.18576 0.19167 C -0.19531 0.19352 -0.19028 0.19259 -0.20104 0.19421 C -0.20226 0.19468 -0.20365 0.19491 -0.20486 0.1956 C -0.20625 0.19607 -0.20729 0.19745 -0.20868 0.19815 C -0.21024 0.19861 -0.21181 0.19884 -0.21337 0.19931 C -0.2224 0.20532 -0.21111 0.19838 -0.22292 0.20301 C -0.22431 0.2037 -0.22535 0.20509 -0.22674 0.20556 C -0.2283 0.20625 -0.22986 0.20648 -0.23142 0.20694 C -0.23281 0.20787 -0.23403 0.20857 -0.23524 0.20949 C -0.23733 0.21111 -0.23906 0.21319 -0.24097 0.21458 C -0.24323 0.21597 -0.24844 0.21829 -0.25156 0.21968 C -0.25243 0.22037 -0.2533 0.22153 -0.25434 0.22222 C -0.25521 0.22269 -0.25625 0.22292 -0.25729 0.22338 C -0.26024 0.225 -0.26302 0.22639 -0.2658 0.22847 C -0.27101 0.23241 -0.26667 0.2294 -0.27049 0.23357 C -0.27344 0.23657 -0.2816 0.24213 -0.28299 0.24259 L -0.28681 0.24375 C -0.29063 0.25139 -0.28646 0.24468 -0.29149 0.24884 C -0.29236 0.24954 -0.29271 0.25069 -0.2934 0.25139 C -0.29583 0.25347 -0.29757 0.25417 -0.3 0.25509 C -0.30069 0.25648 -0.30104 0.2581 -0.30191 0.25903 C -0.30278 0.25995 -0.30399 0.25972 -0.30486 0.26019 C -0.3059 0.26088 -0.30677 0.26204 -0.30764 0.26273 C -0.30885 0.26366 -0.31024 0.26435 -0.31146 0.26528 C -0.31319 0.26667 -0.31458 0.26806 -0.31632 0.26921 C -0.31892 0.27083 -0.32413 0.27315 -0.32674 0.27431 C -0.33316 0.27708 -0.32517 0.27361 -0.33438 0.27801 C -0.33524 0.27847 -0.33629 0.27894 -0.33715 0.2794 C -0.34705 0.28912 -0.33455 0.27732 -0.34583 0.28565 C -0.35365 0.29144 -0.34514 0.28843 -0.35434 0.29074 C -0.35556 0.29167 -0.35677 0.29259 -0.35816 0.29329 C -0.36094 0.29468 -0.36424 0.29514 -0.36667 0.29722 C -0.37292 0.30208 -0.36997 0.29954 -0.37535 0.30463 C -0.38056 0.32199 -0.37448 0.3044 -0.37917 0.31366 C -0.38038 0.3162 -0.38212 0.32222 -0.38299 0.325 C -0.38542 0.3456 -0.3816 0.31644 -0.38681 0.34421 C -0.38802 0.35116 -0.38819 0.35139 -0.38958 0.36065 C -0.39028 0.36551 -0.39201 0.38032 -0.39444 0.38472 L -0.39618 0.38866 C -0.39601 0.39236 -0.39635 0.39653 -0.39531 0.4 C -0.39497 0.40116 -0.3934 0.40139 -0.39254 0.40139 C -0.38906 0.40139 -0.38681 0.4 -0.38385 0.39884 C -0.37708 0.39282 -0.38542 0.40023 -0.37726 0.39236 C -0.37622 0.39144 -0.37535 0.39074 -0.37431 0.38982 C -0.37344 0.38889 -0.36927 0.38449 -0.36771 0.38357 C -0.36615 0.38241 -0.36441 0.38194 -0.36302 0.38102 C -0.36059 0.3794 -0.35851 0.37732 -0.35625 0.37593 C -0.35538 0.37523 -0.35434 0.37523 -0.35347 0.37454 C -0.34462 0.36944 -0.35104 0.37176 -0.34288 0.36944 C -0.34097 0.36829 -0.33924 0.3669 -0.33715 0.36574 C -0.33559 0.36482 -0.33403 0.36412 -0.33247 0.36319 C -0.32986 0.36157 -0.32691 0.36065 -0.32483 0.3581 C -0.32188 0.35417 -0.32309 0.35532 -0.31823 0.35162 C -0.31701 0.35093 -0.31563 0.35 -0.31441 0.34931 C -0.31285 0.34838 -0.31111 0.34769 -0.30955 0.34676 C -0.30174 0.34074 -0.31024 0.34468 -0.30104 0.33912 C -0.29913 0.33796 -0.29722 0.33727 -0.29531 0.33657 C -0.2875 0.32616 -0.29757 0.33819 -0.28872 0.33148 C -0.2875 0.33056 -0.28681 0.3287 -0.28576 0.32755 C -0.28472 0.32639 -0.28316 0.32616 -0.28194 0.325 C -0.27535 0.31968 -0.2809 0.32245 -0.27535 0.31991 C -0.27379 0.31829 -0.27222 0.3162 -0.27049 0.31482 C -0.26754 0.3125 -0.26424 0.31065 -0.26111 0.30857 C -0.25972 0.30764 -0.25868 0.30648 -0.25729 0.30602 C -0.2559 0.30556 -0.25469 0.30532 -0.25347 0.30463 C -0.25174 0.30394 -0.25017 0.30301 -0.24861 0.30208 C -0.24774 0.30162 -0.2467 0.30139 -0.24583 0.30093 C -0.24479 0.29977 -0.24427 0.29699 -0.24288 0.29722 C -0.24063 0.29745 -0.23924 0.30093 -0.23715 0.30208 C -0.23576 0.30301 -0.23403 0.30324 -0.23247 0.30347 C -0.22517 0.30417 -0.21788 0.3044 -0.21059 0.30463 C -0.2099 0.30602 -0.20938 0.30741 -0.20868 0.30857 C -0.20747 0.30995 -0.20608 0.31111 -0.20486 0.31227 C -0.20417 0.31319 -0.20365 0.31412 -0.20295 0.31482 C -0.2026 0.31713 -0.20278 0.31944 -0.20191 0.3213 C -0.19861 0.32847 -0.19774 0.32824 -0.1934 0.33009 C -0.19271 0.33148 -0.19236 0.33287 -0.19149 0.33403 C -0.18958 0.33611 -0.18385 0.33819 -0.18194 0.33912 C -0.16667 0.34653 -0.17448 0.34421 -0.16389 0.34676 C -0.1467 0.35417 -0.15608 0.35116 -0.12014 0.34676 C -0.11892 0.34653 -0.11823 0.34468 -0.11719 0.34421 C -0.11563 0.34329 -0.11406 0.34329 -0.1125 0.34282 C -0.11146 0.34167 -0.11076 0.33982 -0.10955 0.33912 C -0.10504 0.33565 -0.10417 0.33727 -0.1 0.33519 C -0.0901 0.33032 -0.10226 0.33472 -0.09254 0.33148 C -0.09184 0.33056 -0.09132 0.3294 -0.09063 0.32894 C -0.08559 0.32593 -0.08038 0.32477 -0.07535 0.32245 C -0.07274 0.3213 -0.07031 0.31991 -0.06771 0.31875 C -0.06424 0.31713 -0.06076 0.31597 -0.05729 0.31482 C -0.05625 0.31366 -0.05556 0.31204 -0.05434 0.31111 C -0.0533 0.31019 -0.05191 0.30972 -0.05052 0.30972 C -0.04201 0.31019 -0.03333 0.31157 -0.02483 0.31227 C -0.02396 0.31319 -0.02292 0.31389 -0.02205 0.31482 C -0.01997 0.31736 -0.0184 0.32037 -0.01632 0.32245 C -0.01493 0.32384 -0.01354 0.32477 -0.0125 0.32639 C -0.01094 0.32824 -0.01007 0.33079 -0.00868 0.33264 C -0.00677 0.33542 -0.00451 0.33727 -0.00295 0.34028 C -0.00226 0.34167 -0.00191 0.34306 -0.00104 0.34421 C 0.00104 0.34676 0.00677 0.34954 0.00851 0.35046 C 0.0151 0.35926 0.00781 0.35069 0.01424 0.35556 C 0.01562 0.35648 0.01649 0.3588 0.01806 0.35926 C 0.02083 0.36042 0.02378 0.36019 0.02656 0.36065 C 0.0401 0.36667 0.03177 0.36389 0.05799 0.36065 C 0.07257 0.3588 0.07847 0.35833 0.09045 0.35417 C 0.09271 0.35347 0.09496 0.35278 0.09705 0.35162 C 0.09844 0.35116 0.09965 0.35 0.10087 0.34931 C 0.10174 0.34861 0.10278 0.34838 0.10365 0.34792 C 0.10503 0.34676 0.10642 0.3456 0.10746 0.34421 C 0.1092 0.34213 0.11059 0.33958 0.11233 0.33773 C 0.11337 0.33657 0.11493 0.33611 0.11615 0.33519 C 0.11944 0.33241 0.12014 0.33102 0.12274 0.32755 C 0.12344 0.32454 0.12396 0.32153 0.12465 0.31875 C 0.12517 0.3169 0.12604 0.31528 0.12656 0.31366 C 0.1276 0.31065 0.12865 0.30787 0.12951 0.30463 C 0.13403 0.28843 0.13003 0.29838 0.13524 0.28704 C 0.1349 0.28241 0.1349 0.27755 0.1342 0.27292 C 0.13385 0.27107 0.13281 0.26968 0.13229 0.26782 C 0.12969 0.25995 0.13177 0.26343 0.12847 0.25903 C 0.12795 0.25671 0.12639 0.25023 0.12569 0.24884 C 0.12378 0.24514 0.12118 0.2419 0.11892 0.23866 C 0.11371 0.23102 0.11493 0.23264 0.11042 0.22847 C 0.10903 0.22569 0.10851 0.22431 0.1066 0.22222 C 0.10573 0.2213 0.10486 0.22014 0.10365 0.21968 C 0.10226 0.21898 0.10052 0.21875 0.09896 0.21829 C 0.0908 0.21597 0.1 0.21782 0.0875 0.21574 C 0.07257 0.2162 0.05764 0.21597 0.04271 0.21713 C 0.04115 0.21713 0.03958 0.21898 0.03802 0.21968 C 0.03576 0.2206 0.03351 0.2213 0.03142 0.22222 C 0.02431 0.22477 0.02222 0.22477 0.0151 0.22847 C -0.01319 0.24352 0.02066 0.22639 -0.00382 0.2412 C -0.01406 0.24745 -0.01892 0.24745 -0.03056 0.25139 C -0.03524 0.25301 -0.03872 0.25463 -0.04288 0.25648 C -0.04705 0.25556 -0.05122 0.25532 -0.05538 0.25394 C -0.06111 0.25185 -0.06094 0.24907 -0.0658 0.24514 C -0.06667 0.24421 -0.06771 0.24421 -0.06858 0.24375 C -0.07413 0.23634 -0.07674 0.23449 -0.08004 0.22593 C -0.08316 0.21852 -0.08872 0.20301 -0.08872 0.20301 C -0.0901 0.1956 -0.09045 0.19583 -0.08872 0.18542 C -0.08819 0.1831 -0.08368 0.17708 -0.08299 0.17639 C -0.08021 0.17407 -0.07743 0.17176 -0.07431 0.17014 C -0.07083 0.16829 -0.06285 0.1662 -0.05816 0.16505 C -0.05694 0.16366 -0.05573 0.16204 -0.05434 0.16111 C -0.05313 0.16042 -0.05191 0.16019 -0.05052 0.15995 C -0.0349 0.15556 -0.04097 0.15741 -0.01823 0.15602 C -0.01493 0.15579 -0.01181 0.15579 -0.00868 0.15486 C -0.00729 0.1544 -0.00625 0.15278 -0.00486 0.15232 C 0.00017 0.15093 0.00538 0.15069 0.01042 0.14977 C 0.01267 0.14931 0.01476 0.14884 0.01701 0.14861 C 0.01962 0.14745 0.0224 0.1463 0.02465 0.14468 C 0.03212 0.13982 0.02326 0.14398 0.03038 0.14097 C 0.0316 0.13958 0.03316 0.13866 0.0342 0.13704 C 0.0349 0.13611 0.03524 0.13449 0.03524 0.13333 C 0.03524 0.12963 0.0342 0.12361 0.03229 0.1206 C 0.0316 0.11944 0.03038 0.11898 0.02951 0.11806 C 0.02847 0.1169 0.0276 0.11551 0.02656 0.11412 C 0.02517 0.10949 0.02378 0.10463 0.02187 0.10023 C 0.02135 0.09931 0.02049 0.09861 0.01996 0.09769 C 0.01892 0.09607 0.01788 0.09444 0.01701 0.09259 C 0.01615 0.09051 0.01597 0.08819 0.0151 0.08634 C 0.01458 0.08495 0.01389 0.0838 0.01319 0.08241 C 0.0099 0.07454 0.01319 0.07986 0.00851 0.07361 C 0.00781 0.07176 0.00729 0.07014 0.0066 0.06852 C 0.00451 0.06412 0.00191 0.06019 4.44444E-6 0.05579 C -0.00069 0.05417 -0.00052 0.05232 -0.00104 0.05069 C -0.00156 0.04884 -0.00226 0.04722 -0.00295 0.0456 L -0.00191 0.03287 L 4.44444E-6 -4.81481E-6 Z" pathEditMode="relative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4.07407E-6 C -0.00296 -0.00139 -0.00591 -0.00232 -0.00868 -0.00394 C -0.00973 -0.0044 -0.01059 -0.00556 -0.01146 -0.00649 C -0.01407 -0.00811 -0.01684 -0.00926 -0.0191 -0.01158 C -0.02014 -0.01227 -0.02084 -0.01366 -0.02205 -0.01389 C -0.02605 -0.01505 -0.03021 -0.01482 -0.03438 -0.01528 C -0.03855 -0.01713 -0.03941 -0.0176 -0.0448 -0.01899 C -0.04636 -0.01945 -0.04809 -0.01991 -0.04966 -0.02037 C -0.05052 -0.02061 -0.05157 -0.0213 -0.05243 -0.02153 C -0.05539 -0.02223 -0.05816 -0.02246 -0.06112 -0.02292 C -0.06198 -0.02338 -0.06285 -0.02408 -0.06389 -0.02408 C -0.0724 -0.02408 -0.07014 -0.02362 -0.07535 -0.02153 C -0.08021 -0.01968 -0.07917 -0.02084 -0.0849 -0.01783 C -0.0908 -0.01459 -0.08802 -0.01574 -0.09341 -0.01389 C -0.09445 -0.0132 -0.09532 -0.01227 -0.09636 -0.01158 C -0.09757 -0.01042 -0.09896 -0.00996 -0.1 -0.00903 C -0.10122 -0.00787 -0.10191 -0.00602 -0.10296 -0.0051 C -0.10382 -0.0044 -0.10487 -0.0044 -0.10573 -0.00394 C -0.10677 -0.00324 -0.10764 -0.00209 -0.10868 -0.00139 C -0.11372 0.00879 -0.10712 -0.00348 -0.11337 0.00509 C -0.11875 0.01226 -0.11077 0.00578 -0.1191 0.01273 C -0.12813 0.02013 -0.11841 0.01064 -0.12587 0.01782 C -0.12778 0.01944 -0.13368 0.02592 -0.13525 0.02662 L -0.1382 0.02801 C -0.13976 0.03402 -0.13941 0.03495 -0.14202 0.03935 C -0.14254 0.04027 -0.14341 0.04097 -0.14393 0.04189 C -0.14462 0.04305 -0.14497 0.04444 -0.14584 0.0456 C -0.14757 0.04838 -0.14966 0.05069 -0.15157 0.05324 L -0.15434 0.05717 C -0.1566 0.0662 -0.15348 0.05509 -0.15816 0.06481 C -0.15868 0.06574 -0.15868 0.06736 -0.15921 0.06851 C -0.15973 0.0699 -0.16059 0.07106 -0.16112 0.07222 C -0.16493 0.08287 -0.15851 0.06898 -0.16389 0.07986 C -0.16424 0.08194 -0.16441 0.08426 -0.16493 0.08634 C -0.16511 0.0875 -0.16563 0.08888 -0.1658 0.09004 C -0.16632 0.09305 -0.1665 0.09606 -0.16667 0.09907 C -0.1665 0.10231 -0.16667 0.10601 -0.1658 0.10902 C -0.16528 0.11088 -0.16372 0.11157 -0.16302 0.11296 C -0.15695 0.12314 -0.16181 0.11828 -0.15625 0.12314 C -0.15556 0.1243 -0.15539 0.12615 -0.15434 0.12685 C -0.1533 0.12777 -0.15174 0.12777 -0.15052 0.12824 C -0.14132 0.13171 -0.15695 0.1287 -0.13247 0.13078 C -0.10573 0.12939 -0.10382 0.12847 -0.07622 0.13078 C -0.07535 0.13078 -0.07431 0.13148 -0.07344 0.13194 C -0.07032 0.13356 -0.06389 0.13703 -0.06389 0.13703 C -0.05921 0.14629 -0.06493 0.13472 -0.06007 0.14606 C -0.05955 0.14722 -0.05886 0.14861 -0.05816 0.14976 C -0.05782 0.15138 -0.05782 0.15324 -0.0573 0.15486 C -0.05608 0.1574 -0.0533 0.15949 -0.05157 0.16111 C -0.05122 0.1625 -0.05087 0.16365 -0.05052 0.16504 C -0.04966 0.16921 -0.04931 0.17199 -0.04862 0.17638 C -0.04896 0.18356 -0.04914 0.19074 -0.04966 0.19791 C -0.04983 0.20023 -0.05139 0.20416 -0.05243 0.20555 C -0.0533 0.20671 -0.05452 0.20717 -0.05539 0.2081 C -0.05695 0.21018 -0.05799 0.21365 -0.06007 0.21458 C -0.07205 0.2199 -0.05296 0.21088 -0.0658 0.21828 C -0.06702 0.21898 -0.06841 0.21921 -0.06962 0.21967 C -0.07066 0.2199 -0.07153 0.22037 -0.0724 0.22083 C -0.07292 0.22129 -0.07796 0.22662 -0.07917 0.22731 C -0.08091 0.22824 -0.0849 0.22986 -0.0849 0.22986 C -0.09723 0.22939 -0.10973 0.23009 -0.12205 0.22847 C -0.12309 0.22824 -0.12309 0.22569 -0.12396 0.22476 C -0.125 0.22338 -0.12639 0.22291 -0.12778 0.22222 C -0.1283 0.22083 -0.12917 0.21967 -0.12969 0.21828 C -0.13021 0.21666 -0.12987 0.21481 -0.13056 0.21319 C -0.13125 0.21157 -0.13247 0.21064 -0.13334 0.20949 C -0.13316 0.2081 -0.13282 0.20694 -0.13247 0.20555 C -0.13177 0.20231 -0.13299 0.19699 -0.13056 0.19537 C -0.12934 0.19467 -0.12796 0.19398 -0.12674 0.19282 C -0.12605 0.19236 -0.1257 0.19097 -0.12483 0.19027 C -0.12362 0.18958 -0.12223 0.18958 -0.12101 0.18912 C -0.11875 0.18958 -0.11632 0.18888 -0.11441 0.19027 C -0.1132 0.1912 -0.11389 0.19375 -0.11337 0.19537 C -0.11302 0.19676 -0.11216 0.19791 -0.11146 0.1993 C -0.1125 0.20347 -0.1125 0.20717 -0.11823 0.20185 C -0.12014 0.2 -0.12205 0.19421 -0.12205 0.19421 C -0.12257 0.19004 -0.12344 0.18588 -0.12396 0.18148 C -0.12587 0.1618 -0.12275 0.17176 -0.12674 0.16111 C -0.12709 0.15856 -0.12726 0.15601 -0.12778 0.15347 C -0.12796 0.15231 -0.12865 0.15115 -0.12865 0.14976 C -0.12865 0.14467 -0.12813 0.13958 -0.12778 0.13449 C -0.12726 0.12939 -0.12674 0.12314 -0.12587 0.11805 C -0.12552 0.11666 -0.12518 0.11551 -0.12483 0.11412 C -0.12448 0.11273 -0.12396 0.10625 -0.12292 0.10416 C -0.1224 0.10301 -0.12153 0.10254 -0.12101 0.10162 C -0.12032 0.10023 -0.1198 0.09884 -0.1191 0.09768 C -0.11823 0.09629 -0.11702 0.09537 -0.11632 0.09398 C -0.11198 0.08611 -0.11737 0.09074 -0.11059 0.08634 C -0.10903 0.08426 -0.10764 0.08171 -0.10573 0.07986 C -0.10487 0.07916 -0.10382 0.07847 -0.10296 0.07731 C -0.10191 0.07615 -0.10122 0.07453 -0.1 0.07361 C -0.09931 0.07291 -0.09809 0.07291 -0.09723 0.07222 C -0.09063 0.06805 -0.09879 0.07106 -0.08959 0.06851 C -0.08889 0.06759 -0.08855 0.06666 -0.08768 0.06597 C -0.08681 0.06527 -0.08577 0.06504 -0.0849 0.06481 C -0.07952 0.06296 -0.07934 0.06365 -0.07344 0.06226 C -0.07205 0.0618 -0.07084 0.06111 -0.06962 0.06088 C -0.0658 0.06018 -0.05174 0.05879 -0.04862 0.05833 C -0.04671 0.0574 -0.0441 0.0581 -0.04289 0.05578 C -0.04237 0.05463 -0.04184 0.05301 -0.04098 0.05208 C -0.03924 0.04953 -0.03768 0.0493 -0.03525 0.04814 C -0.02761 0.03796 -0.03768 0.05 -0.02865 0.04305 C -0.02743 0.04213 -0.02691 0.04027 -0.02587 0.03935 C -0.02223 0.03588 -0.01997 0.03634 -0.01528 0.03541 C -0.00573 0.03588 0.00382 0.03588 0.01319 0.0368 C 0.01579 0.03703 0.01823 0.03865 0.02083 0.03935 C 0.02361 0.04004 0.02656 0.04027 0.02951 0.04051 L 0.03802 0.04444 L 0.04079 0.0456 C 0.04791 0.05185 0.03941 0.04513 0.0552 0.05208 C 0.05711 0.05277 0.05902 0.05347 0.06093 0.05463 C 0.06215 0.05532 0.06336 0.05648 0.06475 0.05717 C 0.06614 0.05787 0.06788 0.05787 0.06944 0.05833 C 0.07673 0.06018 0.07517 0.05949 0.08368 0.06088 C 0.08628 0.06134 0.08871 0.0618 0.09132 0.06226 C 0.10399 0.06365 0.11441 0.06388 0.1276 0.06481 C 0.12829 0.06574 0.13177 0.07083 0.13333 0.07106 C 0.13541 0.07129 0.13767 0.07013 0.13993 0.06967 C 0.14062 0.06898 0.14097 0.06736 0.14184 0.06736 C 0.1493 0.0662 0.14895 0.06782 0.15329 0.07361 C 0.15382 0.07199 0.15434 0.07013 0.1552 0.06851 C 0.15625 0.06597 0.15902 0.06088 0.15902 0.06088 C 0.1592 0.05972 0.15937 0.05833 0.15989 0.05717 C 0.16111 0.05439 0.16371 0.04953 0.16371 0.04953 C 0.16597 0.04051 0.16284 0.05138 0.16753 0.04189 C 0.16944 0.03796 0.16718 0.03773 0.17031 0.03426 C 0.17118 0.03333 0.17222 0.03333 0.17326 0.03287 C 0.17361 0.03171 0.17378 0.03032 0.17413 0.02916 C 0.17482 0.02754 0.17847 0.02106 0.17899 0.02037 C 0.18073 0.01759 0.1835 0.01597 0.18472 0.01273 C 0.18645 0.0081 0.18767 0.00393 0.19045 4.07407E-6 C 0.19114 -0.00116 0.19236 -0.00162 0.19323 -0.00255 C 0.19392 -0.00324 0.19461 -0.00417 0.19513 -0.0051 C 0.19878 -0.01112 0.19496 -0.00718 0.2 -0.01158 C 0.20295 -0.02362 0.19809 -0.00463 0.20277 -0.02037 C 0.20347 -0.02292 0.20364 -0.0257 0.20468 -0.02801 C 0.20711 -0.03287 0.20625 -0.03033 0.20746 -0.03565 C 0.20729 -0.04329 0.20729 -0.05093 0.20659 -0.05834 C 0.20573 -0.0676 0.20347 -0.0632 0.2 -0.07107 C 0.19895 -0.07315 0.19791 -0.07524 0.19704 -0.07755 C 0.19496 -0.08311 0.19757 -0.0801 0.19427 -0.08635 C 0.1934 -0.08774 0.19218 -0.08866 0.19132 -0.09028 C 0.1875 -0.09699 0.18871 -0.09699 0.18472 -0.10162 C 0.17743 -0.10949 0.18541 -0.09931 0.17986 -0.10672 C 0.17951 -0.10787 0.17934 -0.10926 0.17899 -0.11042 C 0.17413 -0.12315 0.1802 -0.10371 0.17517 -0.11945 C 0.17482 -0.12061 0.17465 -0.12199 0.17413 -0.12315 C 0.17048 -0.13311 0.17378 -0.1213 0.17135 -0.13079 C 0.17309 -0.15024 0.17083 -0.1338 0.17413 -0.14607 C 0.17708 -0.15625 0.17274 -0.14561 0.17604 -0.1588 C 0.17638 -0.16019 0.1776 -0.16112 0.17795 -0.1625 C 0.18177 -0.17362 0.1776 -0.1669 0.18281 -0.17385 C 0.18507 -0.18287 0.18159 -0.17246 0.1875 -0.18033 C 0.18819 -0.18125 0.18784 -0.18311 0.18854 -0.18403 C 0.18923 -0.18542 0.19027 -0.18588 0.19132 -0.18658 C 0.19357 -0.18843 0.19566 -0.19028 0.19809 -0.19167 C 0.19948 -0.19283 0.20121 -0.19329 0.20277 -0.19422 C 0.20486 -0.19584 0.20625 -0.19885 0.2085 -0.19931 C 0.2151 -0.20116 0.21163 -0.20024 0.21892 -0.20186 C 0.22083 -0.20278 0.22274 -0.2044 0.22465 -0.2044 C 0.23454 -0.20487 0.24375 -0.20324 0.25329 -0.20186 C 0.25729 -0.19653 0.25382 -0.20024 0.26371 -0.19815 C 0.26493 -0.19792 0.26632 -0.19723 0.26753 -0.19676 C 0.26857 -0.19653 0.26944 -0.19584 0.27031 -0.19561 C 0.27361 -0.19491 0.27673 -0.19491 0.27986 -0.19422 C 0.28159 -0.19399 0.28836 -0.19237 0.29045 -0.19167 C 0.29132 -0.19144 0.29236 -0.19098 0.29323 -0.19051 C 0.29392 -0.18912 0.29513 -0.1882 0.29513 -0.18658 C 0.29566 -0.17338 0.29479 -0.16945 0.29236 -0.1588 C 0.29201 -0.15741 0.29184 -0.15602 0.29132 -0.15487 C 0.29079 -0.15348 0.2901 -0.15232 0.28941 -0.15116 C 0.28854 -0.14723 0.28871 -0.1426 0.28663 -0.13959 C 0.28559 -0.13843 0.28437 -0.1375 0.28368 -0.13588 C 0.28211 -0.13264 0.27986 -0.1257 0.27986 -0.1257 C 0.27673 -0.10857 0.28142 -0.13149 0.27708 -0.1169 C 0.27621 -0.11389 0.27586 -0.11088 0.27517 -0.10787 C 0.27482 -0.10672 0.27448 -0.10533 0.27413 -0.10417 C 0.27482 -0.08843 0.27465 -0.07269 0.27604 -0.05718 C 0.27621 -0.0551 0.27812 -0.05394 0.27899 -0.05209 C 0.27951 -0.05093 0.27934 -0.04954 0.27986 -0.04838 C 0.28038 -0.04723 0.28125 -0.04676 0.28177 -0.04584 C 0.28246 -0.04445 0.28298 -0.04306 0.28368 -0.0419 C 0.28489 -0.04005 0.28645 -0.03866 0.2875 -0.03681 C 0.29218 -0.02848 0.28611 -0.03496 0.29236 -0.02547 C 0.2934 -0.02385 0.29479 -0.02292 0.29618 -0.02153 C 0.29791 -0.01412 0.29566 -0.02107 0.3 -0.01528 C 0.30069 -0.01412 0.30104 -0.01274 0.30173 -0.01158 C 0.30295 -0.00973 0.30451 -0.00834 0.30555 -0.00649 C 0.31041 0.00231 0.30434 -0.00417 0.31041 0.00115 C 0.31076 0.00254 0.31076 0.00393 0.31128 0.00509 C 0.31215 0.00648 0.31336 0.0074 0.31423 0.00879 C 0.31527 0.01041 0.31614 0.01226 0.31701 0.01388 C 0.31961 0.02731 0.31579 0.01111 0.32083 0.02291 C 0.32152 0.0243 0.32135 0.02638 0.32187 0.02801 C 0.32222 0.02939 0.32309 0.03032 0.32378 0.03171 C 0.32395 0.03287 0.32448 0.03426 0.32465 0.03541 C 0.32552 0.03981 0.32604 0.04421 0.3276 0.04814 C 0.32812 0.05 0.32882 0.05162 0.32951 0.05324 C 0.33073 0.0574 0.33333 0.06597 0.33333 0.06597 C 0.33298 0.06967 0.33298 0.07361 0.33229 0.07731 C 0.33194 0.07893 0.3309 0.07986 0.33038 0.08125 C 0.32986 0.0824 0.32986 0.08379 0.32951 0.08495 C 0.32899 0.08634 0.32812 0.0875 0.3276 0.08888 C 0.32708 0.09004 0.32725 0.09166 0.32656 0.09259 C 0.32586 0.09375 0.32465 0.09444 0.32378 0.09513 C 0.32309 0.09652 0.32257 0.09768 0.32187 0.09907 C 0.32066 0.10092 0.31875 0.10301 0.31701 0.10416 C 0.31614 0.10463 0.3151 0.10486 0.31423 0.10532 C 0.31284 0.10671 0.3118 0.1081 0.31041 0.10902 C 0.30694 0.1118 0.30399 0.10972 0.3 0.10902 C 0.29809 0.10555 0.29809 0.10463 0.29513 0.10277 C 0.2934 0.10162 0.28941 0.10023 0.28941 0.10023 C 0.28767 0.09676 0.28767 0.0956 0.28472 0.09398 C 0.28281 0.09282 0.27899 0.09143 0.27899 0.09143 C 0.27829 0.08865 0.27777 0.08564 0.27604 0.08379 C 0.2743 0.08171 0.2684 0.07939 0.26666 0.0787 C 0.26007 0.07569 0.26788 0.07916 0.25711 0.07476 C 0.25607 0.07453 0.2552 0.07407 0.25416 0.07361 C 0.24531 0.07407 0.23628 0.07222 0.2276 0.07476 C 0.22534 0.07546 0.22569 0.08078 0.22378 0.0824 C 0.21996 0.08564 0.22187 0.08449 0.21805 0.08634 C 0.21475 0.08588 0.21145 0.08657 0.2085 0.08495 C 0.20729 0.08449 0.2026 0.07662 0.20086 0.07476 C 0.19965 0.07361 0.19843 0.07222 0.19704 0.07106 C 0.19548 0.06967 0.19375 0.06875 0.19236 0.06736 C 0.1835 0.05763 0.1901 0.06111 0.18368 0.05833 C 0.18316 0.05671 0.18281 0.05463 0.18177 0.05324 C 0.18107 0.05208 0.17986 0.05185 0.17899 0.05069 C 0.17725 0.04884 0.17586 0.04652 0.17413 0.04444 L 0.17135 0.04051 C 0.16701 0.02638 0.17204 0.04074 0.16666 0.03032 C 0.16579 0.02893 0.16527 0.02708 0.16475 0.02546 C 0.16388 0.02291 0.16388 0.0199 0.16284 0.01782 L 0.15989 0.01273 C 0.15798 0.00208 0.16041 0.01226 0.15329 -0.00255 C 0.15277 -0.00371 0.1526 -0.0051 0.15225 -0.00649 C 0.15138 -0.00949 0.15034 -0.01227 0.14948 -0.01528 C 0.14895 -0.0169 0.14913 -0.01875 0.14843 -0.02037 C 0.14774 -0.02223 0.14652 -0.02362 0.14566 -0.02547 C 0.14479 -0.02709 0.14427 -0.02871 0.14375 -0.03056 C 0.1434 -0.03172 0.1434 -0.03311 0.1427 -0.03426 C 0.14132 -0.03704 0.13958 -0.03936 0.13802 -0.0419 C 0.13732 -0.04306 0.1368 -0.04468 0.13611 -0.04584 C 0.13263 -0.05093 0.13125 -0.05209 0.12656 -0.05579 C 0.125 -0.05718 0.12361 -0.05949 0.12187 -0.05973 L 0.11128 -0.06088 C 0.11041 -0.06135 0.10937 -0.06181 0.1085 -0.06227 C 0.10711 -0.06297 0.10607 -0.06436 0.10468 -0.06482 C 0.10225 -0.06551 0.09965 -0.06574 0.09704 -0.06598 C 0.08767 -0.06528 0.08281 -0.06598 0.07517 -0.06343 C 0.07413 -0.0632 0.07326 -0.06274 0.07222 -0.06227 C 0.07135 -0.06158 0.07048 -0.06019 0.06944 -0.05973 C 0.06684 -0.05834 0.06423 -0.05903 0.0618 -0.05718 C 0.05989 -0.05579 0.05798 -0.05371 0.05607 -0.05209 C 0.0552 -0.05116 0.05434 -0.05 0.05329 -0.04954 L 0.05034 -0.04838 C 0.04948 -0.04699 0.04861 -0.04561 0.04757 -0.04445 C 0.0467 -0.04352 0.04548 -0.04306 0.04461 -0.0419 C 0.04392 -0.04074 0.04375 -0.03889 0.0427 -0.0382 C 0.04166 -0.03704 0.04027 -0.03727 0.03888 -0.03681 C 0.03802 -0.03519 0.03732 -0.03311 0.03611 -0.03172 C 0.03489 -0.03033 0.02864 -0.02732 0.0276 -0.02662 C 0.02326 -0.01829 0.02829 -0.02662 0.02274 -0.02153 C 0.0217 -0.02061 0.021 -0.01875 0.01996 -0.01783 C 0.01875 -0.01667 0.01736 -0.01621 0.01614 -0.01528 C 0.0151 -0.01366 0.01441 -0.01158 0.01319 -0.01019 C 0.01215 -0.00903 0.01041 -0.00903 0.00937 -0.00764 C 0.0085 -0.00625 0.00816 -0.00417 0.00746 -0.00255 L 0.00659 4.07407E-6 L 1.38889E-6 4.07407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4.81481E-6 C -0.00018 -0.0037 -0.00052 -0.00764 -0.00087 -0.01134 C -0.00122 -0.01505 -0.00296 -0.02106 -0.00382 -0.02407 C -0.004 -0.02708 -0.00434 -0.03009 -0.00469 -0.03287 C -0.00504 -0.03518 -0.00573 -0.03704 -0.00573 -0.03935 C -0.00573 -0.04653 -0.00521 -0.0537 -0.00469 -0.06088 C -0.00434 -0.06458 -0.00191 -0.06829 -0.00087 -0.07106 C -0.00052 -0.07222 -0.00052 -0.07384 3.88889E-6 -0.07477 C 0.00139 -0.07731 0.00364 -0.0787 0.00486 -0.08125 C 0.00538 -0.08241 0.0059 -0.0838 0.00677 -0.08495 C 0.0085 -0.08773 0.01059 -0.09005 0.0125 -0.09259 C 0.01441 -0.09537 0.0184 -0.10116 0.021 -0.10162 L 0.02951 -0.10278 C 0.03246 -0.10185 0.03541 -0.10116 0.03819 -0.10023 C 0.0401 -0.09954 0.04392 -0.09768 0.04392 -0.09768 C 0.0467 -0.09468 0.04948 -0.09143 0.05243 -0.08889 C 0.05607 -0.08565 0.05451 -0.08727 0.05711 -0.0838 C 0.06007 -0.07222 0.05573 -0.09051 0.05902 -0.07361 C 0.05954 -0.07106 0.06093 -0.06597 0.06093 -0.06597 C 0.06128 -0.05741 0.06163 -0.04907 0.06198 -0.04051 C 0.06232 -0.02963 0.06128 -0.01829 0.06284 -0.00764 C 0.06336 -0.00509 0.06597 -0.00486 0.0677 -0.0037 C 0.07204 -0.00116 0.07517 -0.00069 0.08003 -4.81481E-6 C 0.08316 0.00046 0.08645 0.00093 0.08958 0.00139 C 0.09427 0.00093 0.09913 0.00116 0.10382 -4.81481E-6 C 0.1052 -0.00023 0.10642 -0.00162 0.10764 -0.00255 C 0.1092 -0.00347 0.11093 -0.00393 0.1125 -0.00509 C 0.11979 -0.00995 0.11093 -0.00556 0.11823 -0.0088 C 0.11909 -0.01018 0.11996 -0.01157 0.121 -0.01273 C 0.12309 -0.01458 0.12534 -0.01551 0.1276 -0.01643 L 0.13333 -0.02153 C 0.13437 -0.02245 0.13507 -0.02384 0.13628 -0.02407 L 0.14583 -0.02662 C 0.1467 -0.02755 0.14757 -0.02847 0.14861 -0.02917 C 0.15052 -0.03032 0.15243 -0.03079 0.15434 -0.03171 C 0.1585 -0.03356 0.15625 -0.03264 0.16093 -0.03426 C 0.16232 -0.03518 0.16354 -0.03611 0.16475 -0.03681 C 0.17083 -0.04028 0.17343 -0.0375 0.18194 -0.03681 C 0.18385 -0.03542 0.18593 -0.03472 0.18767 -0.03287 C 0.18941 -0.03125 0.19062 -0.02824 0.19236 -0.02662 C 0.19427 -0.025 0.19652 -0.02361 0.19809 -0.02153 L 0.20486 -0.01273 C 0.20503 -0.01134 0.20538 -0.00995 0.20573 -0.0088 C 0.20625 -0.00718 0.20764 -0.00556 0.20764 -0.0037 C 0.20798 0.00926 0.20729 0.02245 0.20677 0.03565 C 0.20642 0.04097 0.20329 0.0412 0.20104 0.04583 C 0.19791 0.05208 0.19982 0.04861 0.19427 0.05602 C 0.1934 0.05718 0.1927 0.05903 0.19149 0.05972 C 0.18559 0.06366 0.18889 0.06134 0.18194 0.06736 C 0.18107 0.06829 0.17986 0.06875 0.17916 0.06991 C 0.17534 0.07639 0.17743 0.07338 0.17343 0.0787 C 0.17152 0.08611 0.17361 0.07963 0.17048 0.08519 C 0.1625 0.09931 0.17152 0.08634 0.16093 0.10046 C 0.16041 0.10116 0.15954 0.10185 0.15902 0.10301 C 0.1585 0.10417 0.15816 0.10579 0.15711 0.10671 C 0.15416 0.10972 0.14913 0.10995 0.14583 0.11065 C 0.14132 0.11019 0.1368 0.10995 0.13246 0.10926 C 0.12361 0.1081 0.12968 0.10857 0.12378 0.10671 C 0.12222 0.10625 0.12066 0.10579 0.11909 0.10556 C 0.11371 0.10579 0.10816 0.10486 0.10295 0.10671 C 0.10156 0.10718 0.10191 0.11042 0.10104 0.11181 C 0.10034 0.11296 0.09913 0.11343 0.09809 0.11435 C 0.09548 0.12523 0.09913 0.11204 0.09531 0.1206 C 0.09479 0.12176 0.09461 0.12315 0.09427 0.12454 C 0.09531 0.1287 0.09566 0.13102 0.09809 0.13472 C 0.09913 0.13634 0.10069 0.13727 0.10191 0.13843 C 0.10225 0.13982 0.10225 0.14144 0.10295 0.14236 C 0.10416 0.14398 0.10607 0.14468 0.10764 0.14607 C 0.10902 0.14722 0.11041 0.14838 0.11145 0.15 C 0.11232 0.15093 0.11284 0.15232 0.11336 0.1537 C 0.11389 0.15486 0.11354 0.15648 0.11441 0.15764 C 0.11597 0.15972 0.11823 0.16088 0.11996 0.1625 C 0.12239 0.16458 0.12465 0.16667 0.12673 0.16898 C 0.1302 0.17292 0.13055 0.17477 0.13333 0.18032 C 0.13576 0.18495 0.13767 0.18866 0.13906 0.19444 L 0.1401 0.19815 C 0.13923 0.21227 0.14201 0.21204 0.13628 0.21852 C 0.13368 0.2213 0.13246 0.2213 0.12951 0.22361 C 0.12864 0.22431 0.12777 0.22546 0.12673 0.22616 C 0.12482 0.22708 0.121 0.2287 0.121 0.2287 C 0.11579 0.22639 0.12048 0.2287 0.11527 0.22477 C 0.11406 0.22384 0.11267 0.22338 0.11145 0.22222 C 0.09757 0.20787 0.11215 0.22199 0.10486 0.21204 C 0.10364 0.21065 0.10208 0.20972 0.10104 0.20833 C 0.09861 0.20509 0.09704 0.20046 0.09531 0.19699 C 0.09201 0.19028 0.08975 0.18819 0.08489 0.18171 L 0.08194 0.17778 C 0.08107 0.17662 0.07968 0.17569 0.07916 0.17407 C 0.07847 0.17245 0.07777 0.1706 0.07725 0.16898 C 0.07673 0.16782 0.07673 0.1662 0.07621 0.16505 C 0.07552 0.16319 0.0743 0.16181 0.07343 0.15995 C 0.07274 0.15764 0.07187 0.15509 0.07152 0.15255 L 0.06961 0.13982 C 0.06996 0.12963 0.07014 0.11944 0.07048 0.10926 C 0.07118 0.09583 0.07048 0.09931 0.07239 0.09144 C 0.07326 0.08542 0.07326 0.08403 0.0743 0.0787 C 0.07465 0.07755 0.07482 0.07616 0.07534 0.075 C 0.07586 0.07315 0.07673 0.07176 0.07725 0.06991 C 0.07986 0.06042 0.07621 0.06875 0.08003 0.06111 C 0.08229 0.04931 0.07916 0.06134 0.08385 0.05347 C 0.08454 0.05232 0.0842 0.05069 0.08489 0.04954 C 0.08802 0.04375 0.08889 0.04398 0.09236 0.04074 C 0.09375 0.03935 0.09479 0.03796 0.09618 0.03681 C 0.09704 0.03611 0.09826 0.03611 0.09913 0.03565 C 0.10017 0.03495 0.10104 0.0338 0.10191 0.0331 C 0.10312 0.03218 0.10451 0.03148 0.10573 0.03056 C 0.11093 0.02662 0.10625 0.02917 0.11145 0.02662 C 0.11198 0.02639 0.11701 0.02107 0.11823 0.02037 C 0.11927 0.01968 0.12066 0.01968 0.12187 0.01921 C 0.12291 0.01875 0.12378 0.01829 0.12482 0.01782 C 0.12621 0.01528 0.12743 0.01204 0.12951 0.01019 C 0.13802 0.00324 0.13107 0.01157 0.13715 0.00509 C 0.13784 0.0044 0.13854 0.0037 0.13906 0.00255 C 0.14218 -0.0037 0.13958 -0.00116 0.14288 -0.00625 C 0.14514 -0.00995 0.14583 -0.01018 0.14861 -0.01273 C 0.15225 -0.01991 0.14913 -0.01296 0.15139 -0.02037 C 0.15295 -0.02477 0.15329 -0.02523 0.1552 -0.02917 C 0.1559 -0.03218 0.15659 -0.03518 0.15711 -0.03796 C 0.15746 -0.03935 0.15816 -0.04051 0.15816 -0.0419 C 0.15816 -0.04699 0.15781 -0.05208 0.15711 -0.05718 C 0.15659 -0.06134 0.15416 -0.06412 0.15139 -0.06597 C 0.14965 -0.06713 0.14583 -0.06852 0.14583 -0.06852 C 0.14236 -0.07315 0.14566 -0.06944 0.14097 -0.07222 C 0.13784 -0.07431 0.13472 -0.07662 0.13142 -0.0787 C 0.1302 -0.07963 0.12864 -0.07986 0.1276 -0.08125 C 0.11805 -0.09421 0.12586 -0.08518 0.11823 -0.09143 C 0.1052 -0.10162 0.11198 -0.09838 0.10486 -0.10162 C 0.10329 -0.1037 0.10225 -0.10694 0.1 -0.10787 C 0.09913 -0.10833 0.09809 -0.10856 0.09722 -0.10926 C 0.09444 -0.11065 0.0934 -0.11227 0.09045 -0.11296 C 0.08836 -0.11366 0.08611 -0.11389 0.08385 -0.11412 L 0.0467 -0.11296 C 0.04548 -0.11296 0.04062 -0.11157 0.03906 -0.11042 C 0.03802 -0.10972 0.03732 -0.10856 0.03628 -0.10787 C 0.03507 -0.10718 0.03368 -0.10694 0.03246 -0.10671 C 0.03142 -0.10579 0.03055 -0.10509 0.02951 -0.10417 C 0.02882 -0.10324 0.02847 -0.10208 0.0276 -0.10162 C 0.02673 -0.10093 0.02569 -0.10069 0.02482 -0.10023 C 0.02291 -0.09768 0.02066 -0.0956 0.01909 -0.09259 C 0.01788 -0.09051 0.01545 -0.08634 0.01441 -0.0838 C 0.0125 -0.0794 0.0125 -0.07917 0.01145 -0.07477 C 0.0118 -0.06597 0.01198 -0.05718 0.0125 -0.04815 C 0.0125 -0.04653 0.01319 -0.04491 0.01336 -0.04306 C 0.01371 -0.04051 0.01354 -0.03773 0.01441 -0.03542 C 0.01579 -0.03125 0.01857 -0.02824 0.02014 -0.02407 C 0.02066 -0.02245 0.02152 -0.02083 0.02204 -0.01898 C 0.02326 -0.01435 0.02204 -0.01366 0.02482 -0.01018 C 0.02586 -0.00856 0.02743 -0.00764 0.02864 -0.00625 C 0.0302 -0.00301 0.03142 -0.00046 0.03333 0.00255 C 0.03402 0.00347 0.03472 0.00417 0.03524 0.00509 C 0.04062 0.01389 0.03333 0.0037 0.0401 0.01273 C 0.04045 0.01412 0.04079 0.01528 0.04097 0.01667 C 0.04132 0.01829 0.04149 0.02014 0.04201 0.02176 C 0.04236 0.02315 0.0434 0.02407 0.04392 0.02546 C 0.04427 0.02662 0.04444 0.02801 0.04479 0.02917 C 0.04531 0.03056 0.04618 0.03171 0.0467 0.0331 C 0.04861 0.03796 0.04687 0.03634 0.04861 0.0419 C 0.04913 0.04329 0.04982 0.04444 0.05052 0.04583 C 0.05086 0.04745 0.05104 0.04907 0.05156 0.05093 C 0.05243 0.05463 0.05434 0.06227 0.05434 0.06227 C 0.05399 0.07153 0.05451 0.08102 0.05347 0.09028 C 0.05295 0.09329 0.04965 0.10069 0.04774 0.10417 C 0.0467 0.10602 0.04583 0.10764 0.04479 0.10926 C 0.04427 0.11019 0.04357 0.11088 0.04288 0.11181 C 0.04166 0.11389 0.04079 0.11667 0.03906 0.11806 C 0.0375 0.11968 0.03524 0.11991 0.03333 0.1206 C 0.025 0.13472 0.0335 0.12176 0.02673 0.12963 C 0.02534 0.13125 0.0243 0.13333 0.02291 0.13472 C 0.02048 0.13727 0.01823 0.1375 0.01527 0.13843 C 0.00989 0.1456 0.0151 0.13982 0.00954 0.14352 C 0.0085 0.14421 0.00781 0.14583 0.00677 0.14607 C 0.00329 0.14699 -0.00018 0.14699 -0.00382 0.14745 L -0.04184 0.14607 C -0.04445 0.14607 -0.04705 0.14583 -0.04948 0.14491 C -0.05105 0.14421 -0.05174 0.1419 -0.0533 0.14097 C -0.05504 0.14005 -0.05712 0.14028 -0.05903 0.13982 C -0.06025 0.13935 -0.06146 0.13889 -0.06285 0.13843 C -0.06476 0.13681 -0.06684 0.13565 -0.06858 0.13333 C -0.0698 0.13171 -0.07101 0.12986 -0.07223 0.12824 C -0.07309 0.12732 -0.07431 0.12685 -0.07518 0.12569 C -0.07518 0.12569 -0.08698 0.10995 -0.0875 0.10926 L -0.09427 0.10046 L -0.09618 0.09792 L -0.09896 0.09398 C -0.09931 0.09282 -0.09931 0.0912 -0.1 0.09028 C -0.10886 0.075 -0.10226 0.08843 -0.10938 0.0787 C -0.11059 0.07732 -0.11094 0.07477 -0.11233 0.07361 C -0.11493 0.07199 -0.11806 0.07199 -0.12084 0.07107 C -0.13525 0.06157 -0.1191 0.07153 -0.13143 0.0662 C -0.13264 0.06551 -0.13386 0.06435 -0.13507 0.06366 C -0.13611 0.06296 -0.13698 0.06273 -0.13802 0.06227 C -0.14028 0.06134 -0.14254 0.06088 -0.14462 0.05972 C -0.14688 0.05857 -0.14896 0.05694 -0.15139 0.05602 C -0.1533 0.05509 -0.16355 0.05347 -0.16476 0.05347 C -0.17414 0.0537 -0.18368 0.05347 -0.19323 0.05463 C -0.19445 0.05486 -0.19497 0.05671 -0.19618 0.05718 C -0.19896 0.0588 -0.20469 0.06111 -0.20469 0.06111 C -0.20591 0.06227 -0.20712 0.06366 -0.20851 0.06482 C -0.22483 0.07755 -0.20903 0.06366 -0.22084 0.07361 C -0.22275 0.07546 -0.22466 0.07685 -0.22657 0.0787 C -0.22778 0.08009 -0.229 0.08171 -0.23039 0.08264 C -0.2316 0.08333 -0.23299 0.08333 -0.23421 0.0838 C -0.24011 0.09167 -0.2316 0.08102 -0.23889 0.08773 C -0.24011 0.08866 -0.2408 0.09028 -0.24184 0.09144 C -0.24271 0.09236 -0.24375 0.09306 -0.24462 0.09398 C -0.24757 0.09699 -0.25018 0.10023 -0.2533 0.10301 C -0.25521 0.10463 -0.25747 0.10556 -0.25903 0.1081 C -0.26025 0.11019 -0.26146 0.11227 -0.26268 0.11435 C -0.26702 0.12199 -0.26181 0.11435 -0.26841 0.12454 C -0.26927 0.12593 -0.27066 0.12685 -0.27136 0.12824 C -0.27292 0.13148 -0.27344 0.13542 -0.27518 0.13843 C -0.27605 0.14028 -0.27709 0.1419 -0.27796 0.14352 C -0.27934 0.14607 -0.28056 0.14861 -0.28177 0.15116 L -0.28368 0.15509 C -0.28403 0.15787 -0.28403 0.16111 -0.28473 0.16389 C -0.28507 0.16528 -0.28594 0.16644 -0.28664 0.16759 C -0.2882 0.1713 -0.28976 0.17384 -0.29046 0.17778 C -0.29115 0.18287 -0.29219 0.19306 -0.29219 0.19306 C -0.29202 0.20208 -0.29184 0.21088 -0.29132 0.21968 C -0.29132 0.22107 -0.29063 0.22222 -0.29046 0.22361 C -0.28993 0.22523 -0.29011 0.22708 -0.28941 0.2287 C -0.28872 0.23009 -0.28733 0.23102 -0.28664 0.23241 C -0.28542 0.23449 -0.2849 0.23681 -0.28368 0.23889 C -0.28195 0.24167 -0.27952 0.24352 -0.27796 0.24653 C -0.27743 0.24769 -0.27691 0.24907 -0.27605 0.25023 C -0.27466 0.25255 -0.27327 0.25509 -0.27136 0.25648 C -0.2698 0.25787 -0.26806 0.2588 -0.2665 0.26042 C -0.26476 0.26227 -0.26355 0.26505 -0.26181 0.26667 L -0.25799 0.2706 C -0.2573 0.27222 -0.25712 0.27431 -0.25608 0.27569 C -0.25486 0.27732 -0.25296 0.27847 -0.25139 0.2794 C -0.24792 0.28148 -0.24115 0.28333 -0.23802 0.28449 C -0.23646 0.28588 -0.2349 0.28727 -0.23316 0.28843 C -0.23143 0.28935 -0.22934 0.29005 -0.22761 0.29097 C -0.22118 0.29375 -0.2257 0.2919 -0.21424 0.29607 C -0.20747 0.2956 -0.2007 0.2963 -0.19427 0.29468 C -0.19306 0.29444 -0.19271 0.29236 -0.19236 0.29097 C -0.1915 0.28843 -0.19098 0.28588 -0.19046 0.28333 L -0.18941 0.2794 C -0.19115 0.27014 -0.18889 0.27778 -0.19323 0.27176 C -0.19844 0.26482 -0.19358 0.26782 -0.19896 0.26551 C -0.20174 0.2625 -0.20452 0.25926 -0.20747 0.25648 C -0.20851 0.25579 -0.20938 0.25463 -0.21042 0.25394 C -0.21129 0.25347 -0.21233 0.25347 -0.2132 0.25278 C -0.21493 0.25162 -0.21632 0.25 -0.21806 0.24907 C -0.2198 0.24792 -0.22188 0.24769 -0.22379 0.24653 C -0.225 0.2456 -0.22622 0.24468 -0.22761 0.24398 C -0.22848 0.24329 -0.22952 0.24329 -0.23039 0.24259 C -0.23212 0.24144 -0.23351 0.24005 -0.23507 0.23889 C -0.23577 0.23704 -0.23594 0.23495 -0.23698 0.2338 C -0.23802 0.23264 -0.23976 0.23333 -0.2408 0.23241 C -0.24271 0.23079 -0.2441 0.22824 -0.24566 0.22616 L -0.24566 0.22616 C -0.24618 0.22477 -0.24671 0.22338 -0.24757 0.22222 C -0.24896 0.22014 -0.25226 0.21597 -0.25226 0.21597 C -0.25521 0.2044 -0.25486 0.20903 -0.2533 0.19306 C -0.25313 0.19167 -0.25296 0.19028 -0.25226 0.18935 C -0.25157 0.18819 -0.25035 0.1875 -0.24948 0.18681 C -0.24688 0.18495 -0.24427 0.18333 -0.24184 0.18171 C -0.24046 0.17986 -0.23924 0.17847 -0.23802 0.17662 C -0.23664 0.17454 -0.23577 0.17199 -0.23421 0.17014 C -0.23143 0.1669 -0.22865 0.16644 -0.2257 0.16389 C -0.22431 0.16273 -0.22309 0.16134 -0.22188 0.15995 C -0.21927 0.15787 -0.21632 0.15648 -0.21424 0.1537 C -0.21059 0.14907 -0.21268 0.15046 -0.20851 0.14861 C -0.20417 0.14444 -0.20382 0.14352 -0.19792 0.14097 C -0.19618 0.14028 -0.19427 0.14028 -0.19236 0.13982 C -0.17865 0.13287 -0.19046 0.13796 -0.179 0.13472 C -0.17344 0.1331 -0.179 0.13357 -0.17223 0.13218 C -0.16198 0.13009 -0.16615 0.13171 -0.15712 0.12963 C -0.15573 0.12917 -0.15452 0.1287 -0.1533 0.12824 L -0.1066 0.12963 C -0.09775 0.12986 -0.08959 0.13102 -0.08091 0.13218 C -0.07986 0.13264 -0.079 0.1331 -0.07796 0.13333 C -0.07153 0.13565 -0.06789 0.13519 -0.0599 0.13588 C -0.04827 0.13843 -0.06059 0.13588 -0.04375 0.13843 C -0.0415 0.13889 -0.03924 0.13935 -0.03716 0.13982 C -0.02761 0.14144 -0.0323 0.14005 -0.0257 0.14236 C -0.01997 0.14097 -0.01424 0.14005 -0.00851 0.13843 C -0.00591 0.13773 -0.00087 0.13588 -0.00087 0.13588 C 3.88889E-6 0.13472 0.00086 0.1331 0.00191 0.13218 C 0.00382 0.13056 0.0059 0.12963 0.00764 0.12824 C 0.00937 0.12708 0.01093 0.12569 0.0125 0.12454 C 0.01736 0.11482 0.01354 0.12292 0.021 0.10162 C 0.0217 0.1 0.02291 0.09653 0.02291 0.09653 C 0.02257 0.09444 0.02274 0.09213 0.02204 0.09028 C 0.02135 0.08889 0.01927 0.08912 0.01909 0.08773 C 0.01805 0.07986 0.01857 0.07153 0.01823 0.06366 C 0.01805 0.06134 0.01614 0.05069 0.01527 0.04954 C 0.00885 0.04097 0.01875 0.0544 0.01145 0.04329 C 0.01024 0.04144 0.00902 0.03982 0.00764 0.03819 C 0.00729 0.03681 0.00711 0.03565 0.00677 0.03426 C 0.00625 0.03287 0.0052 0.03194 0.00486 0.03056 C 0.00416 0.02778 0.00451 0.02454 0.00382 0.02176 C 0.00069 0.0081 0.00104 0.01852 0.00104 0.01157 L 3.88889E-6 -4.81481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0.00087 -0.00093 C 0.0033 0.00069 0.00608 0.00185 0.00851 0.00393 C 0.01025 0.00579 0.01112 0.00949 0.0132 0.01042 C 0.01424 0.01088 0.01511 0.01111 0.01598 0.01157 C 0.02032 0.01366 0.02014 0.01412 0.02362 0.01551 C 0.02587 0.01643 0.02813 0.01736 0.03039 0.01805 L 0.03803 0.0206 C 0.03941 0.02338 0.04046 0.02616 0.04271 0.02824 C 0.04358 0.02893 0.04462 0.02917 0.04566 0.0294 C 0.04844 0.03032 0.05122 0.03102 0.05417 0.03194 C 0.05539 0.03333 0.0566 0.03472 0.05799 0.03588 C 0.05903 0.03657 0.06372 0.03796 0.06459 0.03843 C 0.06737 0.04074 0.06806 0.04097 0.07032 0.04468 C 0.07101 0.04583 0.07153 0.04722 0.07223 0.04838 C 0.07466 0.0581 0.07136 0.0463 0.07518 0.05602 C 0.07553 0.05741 0.07553 0.0588 0.07605 0.05995 C 0.07657 0.06134 0.07743 0.0625 0.07796 0.06366 C 0.08282 0.075 0.07709 0.06343 0.08178 0.07268 C 0.08264 0.09005 0.08334 0.09074 0.08178 0.10694 C 0.0816 0.10833 0.08108 0.10949 0.08073 0.11065 C 0.08021 0.11273 0.07952 0.11505 0.07882 0.11713 C 0.0783 0.11875 0.07761 0.12037 0.07709 0.12222 C 0.07622 0.12454 0.0757 0.12731 0.07518 0.12986 C 0.07553 0.13264 0.07587 0.13796 0.07709 0.1412 C 0.08264 0.15648 0.07553 0.13565 0.08073 0.14745 C 0.0823 0.15069 0.0823 0.15532 0.08455 0.15764 C 0.08594 0.15903 0.08733 0.16018 0.08837 0.16157 C 0.09046 0.16389 0.0941 0.16921 0.0941 0.16921 C 0.09584 0.17593 0.09428 0.17222 0.10087 0.17801 L 0.10365 0.18055 C 0.10434 0.18171 0.10521 0.18287 0.10556 0.18426 C 0.10608 0.18588 0.10678 0.19375 0.10747 0.19583 C 0.10851 0.19861 0.11059 0.20046 0.11129 0.20347 C 0.11164 0.20463 0.11198 0.20602 0.11216 0.20718 C 0.1132 0.21157 0.11303 0.21343 0.11511 0.21736 C 0.1158 0.21875 0.11702 0.21991 0.11789 0.22106 C 0.12136 0.23472 0.11789 0.22361 0.12275 0.2338 C 0.12344 0.23542 0.12396 0.23727 0.12466 0.23889 C 0.12622 0.24259 0.12639 0.24259 0.12848 0.24537 C 0.129 0.24792 0.12952 0.25046 0.13039 0.25301 C 0.13612 0.26829 0.12882 0.2493 0.13421 0.2618 C 0.13889 0.27315 0.13334 0.26134 0.13803 0.2706 C 0.13907 0.27708 0.13907 0.27708 0.1408 0.28472 C 0.14115 0.28588 0.1415 0.28727 0.14184 0.28843 C 0.14028 0.30231 0.14202 0.29282 0.13889 0.30255 C 0.13855 0.3037 0.13855 0.30532 0.13803 0.30625 C 0.13716 0.30741 0.13612 0.30787 0.13507 0.3088 C 0.13195 0.31528 0.1349 0.31088 0.13039 0.31389 C 0.12934 0.31458 0.12865 0.3162 0.12743 0.31643 C 0.1224 0.31782 0.11737 0.31805 0.11216 0.31898 L 0.10556 0.32014 C 0.09931 0.31991 0.09289 0.32014 0.08646 0.31898 C 0.08091 0.31805 0.08594 0.3125 0.08178 0.3088 L 0.07882 0.30625 C 0.0783 0.30509 0.07778 0.30347 0.07709 0.30255 C 0.07622 0.30139 0.075 0.30069 0.07414 0.3 C 0.07292 0.29861 0.07171 0.29722 0.07032 0.29606 C 0.06841 0.29444 0.06459 0.29097 0.06459 0.29097 C 0.06407 0.28981 0.06355 0.28819 0.06268 0.28727 C 0.06198 0.28611 0.06077 0.28542 0.0599 0.28472 C 0.05834 0.28333 0.0566 0.28241 0.05504 0.28079 C 0.054 0.27986 0.0533 0.27824 0.05226 0.27708 C 0.05053 0.27523 0.04809 0.27407 0.04653 0.27199 C 0.04584 0.27106 0.04532 0.27014 0.04462 0.26944 C 0.04375 0.26875 0.04271 0.26852 0.04184 0.26805 C 0.04063 0.26481 0.03785 0.25741 0.03612 0.25555 C 0.03473 0.25417 0.03368 0.25278 0.0323 0.25162 C 0.03143 0.25093 0.03039 0.25069 0.02934 0.25046 C 0.02848 0.24954 0.02761 0.24792 0.02657 0.24792 L 0.00851 0.24907 C 0.00643 0.24977 0.00157 0.2588 -0.00017 0.2618 C -0.00086 0.26296 -0.00138 0.26435 -0.00208 0.26551 C -0.00434 0.27755 -0.00277 0.27268 -0.0059 0.28079 C -0.00607 0.28727 -0.00538 0.29375 -0.00677 0.3 C -0.00746 0.30255 -0.01007 0.30324 -0.01163 0.30509 C -0.0125 0.30625 -0.01354 0.30764 -0.01441 0.3088 C -0.01197 0.33125 -0.01215 0.3206 -0.01354 0.34051 L -0.021 0.3368 C -0.02204 0.33634 -0.02309 0.33634 -0.02395 0.33542 C -0.02482 0.33449 -0.025 0.33264 -0.02586 0.33171 C -0.02691 0.33009 -0.02847 0.3294 -0.02968 0.32778 C -0.03038 0.32685 -0.03072 0.325 -0.03159 0.32407 C -0.03263 0.32245 -0.0342 0.32176 -0.03541 0.32014 C -0.03611 0.31921 -0.03645 0.31759 -0.03732 0.31643 C -0.03732 0.31643 -0.04566 0.30509 -0.04687 0.3037 L -0.04965 0.3 C -0.05034 0.29907 -0.05086 0.29792 -0.05156 0.29745 C -0.05312 0.29606 -0.05468 0.29468 -0.05625 0.29352 C -0.0592 0.2919 -0.06284 0.29074 -0.06579 0.28981 C -0.06996 0.29028 -0.07413 0.29028 -0.07829 0.29097 C -0.08177 0.29167 -0.08055 0.29282 -0.08385 0.29491 C -0.08576 0.29583 -0.08767 0.29653 -0.08958 0.29745 C -0.09722 0.30116 -0.09149 0.29907 -0.09913 0.30116 C -0.10017 0.30208 -0.10104 0.30301 -0.10208 0.3037 C -0.10295 0.3044 -0.10399 0.30463 -0.10486 0.30509 C -0.10746 0.30602 -0.10989 0.30648 -0.1125 0.30764 C -0.1184 0.30972 -0.12135 0.31042 -0.12673 0.31505 C -0.12777 0.31597 -0.12864 0.31713 -0.12968 0.31759 C -0.13211 0.31898 -0.13732 0.32014 -0.13732 0.32014 C -0.1401 0.31991 -0.14322 0.3206 -0.14583 0.31898 C -0.14774 0.31782 -0.14861 0.31505 -0.14965 0.3125 C -0.15156 0.30833 -0.15225 0.30185 -0.15347 0.29745 C -0.15451 0.29352 -0.1559 0.28981 -0.15729 0.28588 C -0.15763 0.28264 -0.15781 0.27917 -0.15816 0.27569 C -0.15868 0.27245 -0.16007 0.26551 -0.16007 0.26551 C -0.15885 0.24583 -0.16024 0.25625 -0.15729 0.24143 C -0.15694 0.23981 -0.15694 0.23796 -0.15625 0.23634 C -0.15572 0.23518 -0.15434 0.23472 -0.15347 0.2338 C -0.15208 0.23079 -0.14965 0.225 -0.14774 0.22245 C -0.14357 0.2169 -0.14479 0.22037 -0.14114 0.2162 C -0.13975 0.21458 -0.13854 0.2125 -0.13732 0.21111 C -0.13524 0.2088 -0.13229 0.20579 -0.12968 0.20463 C -0.12812 0.20393 -0.12638 0.20393 -0.12482 0.20347 C -0.1243 0.20255 -0.12361 0.20162 -0.12291 0.20093 C -0.12204 0.2 -0.121 0.1993 -0.12013 0.19838 C -0.11875 0.19699 -0.11753 0.19583 -0.11632 0.19444 C -0.11545 0.19352 -0.11423 0.19305 -0.11336 0.1919 C -0.11111 0.18935 -0.1085 0.18542 -0.10677 0.18171 C -0.1026 0.17292 -0.10746 0.18009 -0.10208 0.17292 C -0.10225 0.16944 -0.10173 0.16574 -0.10295 0.16273 C -0.1059 0.15555 -0.11163 0.15185 -0.11632 0.14745 C -0.11753 0.1463 -0.11875 0.14491 -0.12013 0.14375 C -0.12257 0.14143 -0.12795 0.1375 -0.13055 0.13611 C -0.13177 0.13542 -0.13316 0.13518 -0.13437 0.13472 C -0.14079 0.13518 -0.14722 0.13472 -0.15347 0.13611 C -0.1552 0.13657 -0.15659 0.13889 -0.15816 0.13981 C -0.16441 0.14398 -0.16371 0.14352 -0.16961 0.14491 C -0.17395 0.15069 -0.16875 0.14468 -0.1743 0.14884 C -0.17638 0.15023 -0.17829 0.15208 -0.18003 0.15393 C -0.18142 0.15509 -0.18281 0.15625 -0.18385 0.15764 C -0.18593 0.16018 -0.18732 0.16343 -0.18958 0.16528 C -0.19149 0.1669 -0.19392 0.16805 -0.19531 0.17037 C -0.19895 0.17662 -0.19739 0.17361 -0.20017 0.17917 C -0.20034 0.18055 -0.20052 0.18194 -0.20104 0.1831 C -0.20225 0.18634 -0.20312 0.18704 -0.20486 0.18935 C -0.20711 0.19838 -0.20399 0.1875 -0.20868 0.19699 C -0.2092 0.19815 -0.20902 0.19977 -0.20954 0.20093 C -0.21284 0.20671 -0.21371 0.20625 -0.21718 0.20972 C -0.21857 0.21088 -0.21979 0.21227 -0.221 0.21366 C -0.2217 0.21481 -0.22343 0.21898 -0.22482 0.21991 C -0.22673 0.22106 -0.22864 0.22153 -0.23055 0.22245 C -0.23507 0.22454 -0.2342 0.2243 -0.24097 0.225 C -0.25208 0.22593 -0.2743 0.22755 -0.2743 0.22755 C -0.27916 0.22847 -0.28385 0.22893 -0.28871 0.23009 C -0.29132 0.23055 -0.29375 0.23171 -0.29635 0.23264 C -0.30138 0.23426 -0.30277 0.23426 -0.30868 0.23518 C -0.30989 0.23565 -0.31111 0.23611 -0.3125 0.23634 C -0.31406 0.2368 -0.31562 0.23727 -0.31718 0.23773 C -0.32395 0.23981 -0.31579 0.23796 -0.32395 0.24143 C -0.32534 0.24213 -0.32708 0.24236 -0.32864 0.24282 L -0.33628 0.24792 L -0.3401 0.25046 C -0.34687 0.25949 -0.34409 0.25509 -0.34861 0.26319 C -0.34895 0.26435 -0.34913 0.26574 -0.34965 0.2669 C -0.35364 0.2787 -0.35277 0.27384 -0.35538 0.28333 C -0.35607 0.28588 -0.35642 0.28843 -0.35729 0.29097 C -0.35781 0.29305 -0.35868 0.29514 -0.3592 0.29745 C -0.35954 0.29954 -0.35972 0.30162 -0.36007 0.3037 C -0.36059 0.30625 -0.36145 0.3088 -0.36197 0.31134 L -0.36284 0.31643 C -0.36267 0.32361 -0.36336 0.33102 -0.36197 0.33796 C -0.36163 0.33958 -0.35954 0.33935 -0.35816 0.33935 C -0.35468 0.33935 -0.35121 0.33843 -0.34774 0.33796 C -0.34635 0.3375 -0.34513 0.33611 -0.34392 0.3368 C -0.3434 0.33704 -0.33975 0.34444 -0.33906 0.3456 C -0.33368 0.36736 -0.33663 0.35278 -0.33819 0.39884 C -0.33871 0.41296 -0.33784 0.40856 -0.34479 0.41805 C -0.34444 0.42315 -0.34548 0.4287 -0.34392 0.43333 C -0.34322 0.43518 -0.34062 0.43403 -0.33906 0.43449 C -0.33055 0.43704 -0.34079 0.43449 -0.32968 0.43704 C -0.32864 0.43796 -0.32777 0.43889 -0.32673 0.43958 C -0.31458 0.44768 -0.31649 0.44329 -0.29635 0.44213 C -0.29531 0.44167 -0.29427 0.44143 -0.2934 0.44097 C -0.29218 0.44005 -0.29097 0.43889 -0.28958 0.43843 C -0.28715 0.4375 -0.28454 0.4375 -0.28194 0.43704 C -0.28576 0.4294 -0.28159 0.43657 -0.2868 0.43079 C -0.28836 0.4287 -0.28993 0.42639 -0.29149 0.4243 L -0.29444 0.4206 C -0.29461 0.41921 -0.29479 0.41782 -0.29531 0.41667 C -0.29704 0.41204 -0.29826 0.41227 -0.30104 0.40787 C -0.30173 0.40671 -0.30225 0.40509 -0.30295 0.40393 C -0.30434 0.40185 -0.30642 0.4 -0.30763 0.39768 C -0.30868 0.39606 -0.30954 0.39421 -0.31059 0.39259 C -0.31145 0.3912 -0.3125 0.39028 -0.31336 0.38889 C -0.31423 0.38773 -0.31458 0.38634 -0.31527 0.38495 C -0.31632 0.38333 -0.31736 0.38171 -0.31822 0.37986 C -0.31961 0.37685 -0.321 0.37176 -0.32204 0.36852 C -0.3217 0.35995 -0.32152 0.35162 -0.321 0.34305 C -0.321 0.34167 -0.32066 0.34028 -0.32013 0.33935 C -0.31909 0.33727 -0.31736 0.33611 -0.31632 0.33426 C -0.3151 0.33218 -0.31458 0.32963 -0.31336 0.32778 C -0.31232 0.32616 -0.31093 0.32523 -0.30954 0.32407 C -0.30538 0.32014 -0.30763 0.32222 -0.30191 0.31898 C -0.29479 0.31458 -0.30156 0.31805 -0.29253 0.31134 C -0.29079 0.31018 -0.28732 0.30949 -0.28576 0.3088 C -0.28454 0.3081 -0.28333 0.30694 -0.28194 0.30625 C -0.27882 0.3044 -0.27899 0.30532 -0.27534 0.3037 C -0.27378 0.30301 -0.27204 0.30208 -0.27048 0.30116 C -0.26961 0.30046 -0.26875 0.2993 -0.2677 0.29861 C -0.26649 0.29792 -0.2651 0.29792 -0.26388 0.29745 C -0.25729 0.29491 -0.26562 0.29722 -0.25538 0.29491 C -0.25382 0.29398 -0.25208 0.29329 -0.25052 0.29236 C -0.24913 0.2912 -0.24826 0.28912 -0.2467 0.28843 C -0.24461 0.2875 -0.24236 0.28773 -0.2401 0.28727 C -0.23593 0.28449 -0.23263 0.28194 -0.22777 0.28079 C -0.22586 0.28032 -0.22395 0.28009 -0.22204 0.27963 C -0.21875 0.2787 -0.2125 0.27708 -0.2125 0.27708 C -0.2052 0.27755 -0.19791 0.27708 -0.19062 0.27824 C -0.18975 0.27847 -0.18941 0.28032 -0.18871 0.28079 C -0.18784 0.28148 -0.1868 0.28171 -0.18576 0.28218 C -0.18454 0.28333 -0.18316 0.28449 -0.18194 0.28588 C -0.18072 0.2875 -0.17968 0.28981 -0.17812 0.29097 C -0.17673 0.29213 -0.175 0.29167 -0.17343 0.29236 C -0.17048 0.29329 -0.1677 0.29468 -0.16493 0.29606 C -0.16354 0.29676 -0.16232 0.29792 -0.16111 0.29861 C -0.15694 0.30069 -0.15 0.30069 -0.1467 0.30116 C -0.14461 0.30208 -0.14236 0.3037 -0.1401 0.3037 C -0.08194 0.30278 -0.09236 0.30486 -0.06493 0.29861 C -0.06302 0.29768 -0.06093 0.29722 -0.0592 0.29606 C -0.05816 0.29537 -0.05729 0.29421 -0.05625 0.29352 C -0.05312 0.2912 -0.05 0.28889 -0.04687 0.28727 C -0.04114 0.28426 -0.04357 0.28542 -0.03923 0.28333 C -0.03229 0.27731 -0.03559 0.27963 -0.02968 0.27569 C -0.02934 0.27454 -0.02916 0.27315 -0.02864 0.27199 C -0.02604 0.26551 -0.02586 0.26574 -0.02291 0.2618 C -0.02239 0.26018 -0.02187 0.25833 -0.021 0.25671 C -0.01666 0.24838 -0.01927 0.25718 -0.01718 0.24907 C -0.01753 0.24375 -0.01718 0.22245 -0.01909 0.21227 C -0.01961 0.20972 -0.02048 0.20718 -0.021 0.20463 C -0.02135 0.20347 -0.02152 0.20208 -0.02204 0.20093 L -0.02586 0.19074 C -0.02621 0.18727 -0.02621 0.1838 -0.02673 0.18055 C -0.02708 0.1787 -0.02812 0.17731 -0.02864 0.17546 C -0.02916 0.1743 -0.02934 0.17292 -0.02968 0.17176 C -0.03125 0.16296 -0.02934 0.16782 -0.03246 0.16157 C -0.03281 0.15972 -0.03316 0.1581 -0.0335 0.15648 C -0.03368 0.15509 -0.0342 0.15393 -0.03437 0.15255 C -0.03489 0.15 -0.03507 0.14745 -0.03541 0.14491 C -0.03593 0.13958 -0.03628 0.13264 -0.03732 0.12731 C -0.0375 0.12593 -0.03784 0.12477 -0.03819 0.12338 C -0.03906 0.1162 -0.0401 0.10926 -0.0401 0.10185 C -0.0401 0.08958 -0.03975 0.07731 -0.03923 0.06505 C -0.03906 0.06319 -0.03888 0.06157 -0.03819 0.05995 C -0.03784 0.0588 -0.03628 0.05741 -0.03628 0.05741 L 0.00087 -0.00093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1.85185E-6 C -0.00052 0.0044 -0.00122 0.00856 -0.00191 0.01273 C -0.00208 0.01458 -0.0026 0.0162 -0.00278 0.01782 C -0.0033 0.02245 -0.00347 0.02708 -0.00382 0.03194 C -0.0033 0.03935 -0.00364 0.04629 -0.00191 0.05347 C -0.00139 0.05555 -0.00087 0.05787 4.16667E-6 0.05972 C 0.0007 0.06111 0.0019 0.06157 0.00295 0.06227 C 0.00347 0.06412 0.00468 0.06551 0.00485 0.06736 C 0.00538 0.09143 0.0059 0.08819 0.00295 0.10046 C 0.00261 0.10671 0.00243 0.11319 0.0019 0.11944 C 0.0019 0.12083 0.00122 0.12199 0.00103 0.12338 C 0.00052 0.12546 0.00052 0.12754 4.16667E-6 0.12963 C -0.00052 0.13217 -0.00139 0.13472 -0.00191 0.13727 C -0.00208 0.13889 -0.00313 0.14444 -0.00382 0.14606 C -0.00435 0.14745 -0.00503 0.14861 -0.00573 0.15 C -0.00955 0.14907 -0.01372 0.15 -0.01702 0.14745 C -0.01892 0.14606 -0.01806 0.14213 -0.01892 0.13981 C -0.02258 0.13125 -0.0224 0.13518 -0.0276 0.12963 C -0.03177 0.12523 -0.03125 0.12338 -0.03524 0.12083 C -0.03612 0.12014 -0.03715 0.1199 -0.03802 0.11944 C -0.03907 0.11782 -0.0401 0.1162 -0.04097 0.11435 C -0.04149 0.11319 -0.04132 0.1118 -0.04184 0.11065 C -0.04514 0.10301 -0.04375 0.10787 -0.0467 0.10301 C -0.04739 0.10185 -0.04774 0.10023 -0.04861 0.09907 C -0.0493 0.09815 -0.05052 0.09768 -0.05139 0.09653 C -0.05208 0.09583 -0.0526 0.0949 -0.0533 0.09398 C -0.054 0.0919 -0.05417 0.08958 -0.05522 0.08773 C -0.0559 0.08657 -0.05712 0.08611 -0.058 0.08518 C -0.06128 0.08125 -0.06215 0.0787 -0.06562 0.07639 C -0.06702 0.07546 -0.07118 0.07407 -0.07239 0.07384 C -0.07327 0.07291 -0.07413 0.07199 -0.07517 0.07129 C -0.07813 0.06921 -0.083 0.06921 -0.08559 0.06875 C -0.1026 0.06944 -0.10817 0.06666 -0.11997 0.07129 C -0.12102 0.07153 -0.12188 0.07199 -0.12275 0.07245 C -0.12414 0.07384 -0.12553 0.07477 -0.12657 0.07639 C -0.12813 0.0787 -0.13039 0.08403 -0.13039 0.08403 C -0.13143 0.08773 -0.13265 0.0912 -0.13039 0.09537 C -0.1297 0.09676 -0.12796 0.09629 -0.12657 0.09653 C -0.1257 0.09745 -0.12484 0.09861 -0.12379 0.09907 C -0.12258 0.09977 -0.12119 0.1 -0.11997 0.10046 C -0.11893 0.10092 -0.11806 0.10139 -0.11702 0.10162 C -0.11685 0.10301 -0.11668 0.1044 -0.11615 0.10555 C -0.11494 0.10833 -0.11095 0.11065 -0.10956 0.1118 C -0.10852 0.11273 -0.10765 0.11389 -0.10661 0.11435 C -0.10487 0.11551 -0.1026 0.11551 -0.10087 0.1169 C -0.0941 0.12315 -0.09687 0.1199 -0.09237 0.12592 C -0.09202 0.12708 -0.09115 0.12847 -0.09132 0.12963 C -0.09184 0.13148 -0.09323 0.1324 -0.09427 0.13356 C -0.09739 0.13703 -0.09635 0.13518 -0.1 0.13727 C -0.10122 0.13796 -0.1026 0.13889 -0.10383 0.13981 C -0.1047 0.14051 -0.10556 0.14166 -0.10661 0.14236 C -0.10852 0.14352 -0.11043 0.14398 -0.11234 0.1449 C -0.11546 0.14629 -0.11546 0.14629 -0.11893 0.14745 C -0.12067 0.14791 -0.12223 0.14861 -0.12379 0.14861 C -0.13004 0.1493 -0.13647 0.14953 -0.14289 0.15 C -0.14411 0.15046 -0.14532 0.15115 -0.14671 0.15115 C -0.15661 0.15278 -0.15695 0.15162 -0.16477 0.1537 C -0.16737 0.15463 -0.1724 0.15625 -0.1724 0.15625 C -0.17362 0.15717 -0.17484 0.1581 -0.17622 0.15879 C -0.17744 0.15949 -0.17883 0.15949 -0.18004 0.16018 C -0.18109 0.16065 -0.18178 0.16203 -0.18282 0.16273 C -0.18369 0.16319 -0.18473 0.16342 -0.1856 0.16389 C -0.18699 0.16481 -0.1882 0.16574 -0.18942 0.16643 C -0.19011 0.16782 -0.19063 0.16921 -0.19133 0.17037 C -0.19359 0.17315 -0.19515 0.17315 -0.1981 0.17407 C -0.19897 0.175 -0.19984 0.17615 -0.20088 0.17662 C -0.20209 0.17731 -0.20348 0.17754 -0.2047 0.17801 C -0.20574 0.17824 -0.20661 0.1787 -0.20765 0.17916 C -0.20886 0.18055 -0.21008 0.18194 -0.21147 0.1831 C -0.21234 0.18379 -0.21338 0.18379 -0.21425 0.18426 C -0.21581 0.18518 -0.21754 0.18588 -0.21893 0.1868 C -0.21997 0.1875 -0.22084 0.18889 -0.22188 0.18935 C -0.22397 0.19028 -0.2264 0.19028 -0.22848 0.19074 C -0.23004 0.19143 -0.23161 0.19236 -0.23334 0.19328 C -0.23664 0.19467 -0.24029 0.19583 -0.24376 0.19699 C -0.25261 0.19653 -0.26164 0.19653 -0.2705 0.19583 C -0.27414 0.19537 -0.27588 0.19421 -0.279 0.1919 C -0.28004 0.1912 -0.28091 0.19004 -0.28195 0.18935 C -0.28282 0.18865 -0.28386 0.18865 -0.28473 0.18819 C -0.28595 0.18727 -0.28716 0.18634 -0.28855 0.18565 C -0.29202 0.18356 -0.29306 0.1831 -0.29619 0.18171 C -0.29706 0.18078 -0.2981 0.18009 -0.29897 0.17916 C -0.30192 0.17615 -0.29984 0.17662 -0.30383 0.17407 C -0.3047 0.17361 -0.30574 0.17338 -0.30661 0.17291 C -0.30765 0.17153 -0.30817 0.16967 -0.30956 0.16898 C -0.31164 0.16782 -0.3139 0.16828 -0.31615 0.16782 C -0.3172 0.16759 -0.31806 0.16666 -0.31893 0.16643 C -0.33143 0.16574 -0.34376 0.16574 -0.35609 0.16528 C -0.36581 0.16319 -0.36494 0.16273 -0.379 0.16528 C -0.38039 0.16551 -0.38161 0.1669 -0.38282 0.16782 C -0.38681 0.17291 -0.3823 0.16805 -0.38942 0.17153 C -0.39063 0.17222 -0.39133 0.17338 -0.39237 0.17407 C -0.39324 0.17477 -0.39428 0.175 -0.39515 0.17546 C -0.39619 0.17662 -0.39688 0.17847 -0.3981 0.17916 C -0.40036 0.18055 -0.40574 0.18171 -0.40574 0.18171 C -0.40661 0.18264 -0.40747 0.18356 -0.40852 0.18426 C -0.41511 0.18865 -0.40678 0.18009 -0.41702 0.18935 C -0.41824 0.19028 -0.41876 0.19236 -0.41997 0.19328 C -0.42102 0.19398 -0.42258 0.19398 -0.42379 0.19444 C -0.4257 0.19514 -0.42779 0.1956 -0.42952 0.19699 C -0.43109 0.19815 -0.43265 0.19953 -0.43421 0.20069 C -0.4356 0.20208 -0.43664 0.20347 -0.43803 0.20463 C -0.4389 0.20532 -0.43994 0.20532 -0.44098 0.20578 C -0.44359 0.2074 -0.44584 0.20972 -0.44862 0.21088 C -0.45261 0.21273 -0.45209 0.21227 -0.45713 0.21597 C -0.46112 0.21898 -0.45921 0.21828 -0.46286 0.22245 C -0.46407 0.22384 -0.46546 0.22477 -0.46668 0.22615 C -0.46859 0.22824 -0.47032 0.23055 -0.4724 0.23264 C -0.47761 0.23819 -0.47449 0.23472 -0.479 0.23889 C -0.47918 0.23912 -0.48473 0.24467 -0.4856 0.24537 C -0.48681 0.24583 -0.4955 0.24768 -0.49619 0.24791 C -0.49897 0.24745 -0.50209 0.24815 -0.5047 0.24653 C -0.50834 0.24444 -0.50921 0.23981 -0.51147 0.23634 C -0.51199 0.23541 -0.51268 0.23472 -0.51338 0.23379 C -0.51355 0.23217 -0.5139 0.23032 -0.51425 0.2287 C -0.51459 0.22754 -0.51511 0.22639 -0.51511 0.225 C -0.51511 0.22106 -0.51477 0.21736 -0.51425 0.21342 C -0.51407 0.21227 -0.51372 0.21088 -0.51338 0.20972 C -0.50504 0.18935 -0.51164 0.20023 -0.5047 0.19583 C -0.50365 0.19514 -0.50296 0.19375 -0.50192 0.19328 C -0.50036 0.19213 -0.49862 0.19166 -0.49706 0.19074 C -0.49341 0.18819 -0.49168 0.18611 -0.48855 0.1831 C -0.48751 0.18055 -0.48716 0.17754 -0.4856 0.17546 C -0.48421 0.17315 -0.48004 0.17037 -0.48004 0.17037 C -0.47813 0.16273 -0.48022 0.17014 -0.47622 0.16134 C -0.47362 0.15602 -0.47466 0.15602 -0.4724 0.15 C -0.47154 0.14768 -0.4705 0.14583 -0.46945 0.14375 C -0.46702 0.13009 -0.47102 0.14653 -0.46477 0.13611 C -0.46303 0.1331 -0.46216 0.12916 -0.46095 0.12592 C -0.46025 0.12407 -0.45973 0.12245 -0.45904 0.12083 C -0.45834 0.11944 -0.45765 0.11828 -0.45713 0.1169 C -0.45661 0.11574 -0.45678 0.11435 -0.45609 0.11319 C -0.45348 0.10787 -0.44879 0.10671 -0.4448 0.10416 C -0.44272 0.10301 -0.44098 0.10139 -0.43907 0.10046 C -0.43751 0.09977 -0.43577 0.09977 -0.43421 0.09907 C -0.41702 0.09398 -0.43421 0.09699 -0.40192 0.09537 C -0.3955 0.09259 -0.40331 0.09583 -0.39237 0.09282 C -0.39133 0.09259 -0.39046 0.0919 -0.38942 0.09166 C -0.38768 0.09097 -0.3856 0.09074 -0.38369 0.09028 C -0.38056 0.08819 -0.37727 0.08657 -0.37431 0.08403 C -0.37327 0.0831 -0.3724 0.08194 -0.37136 0.08148 C -0.37015 0.08078 -0.36893 0.08055 -0.36754 0.08009 C -0.36251 0.07569 -0.36668 0.07986 -0.36181 0.07245 C -0.36095 0.07106 -0.3599 0.07014 -0.35904 0.06875 C -0.35782 0.0669 -0.35435 0.06018 -0.35227 0.05856 C -0.35157 0.05787 -0.35036 0.05787 -0.34949 0.05717 C -0.3481 0.05648 -0.34688 0.05555 -0.34567 0.05463 C -0.34497 0.05393 -0.34463 0.05278 -0.34376 0.05208 C -0.34289 0.05139 -0.34185 0.05092 -0.34098 0.05092 C -0.32883 0.05092 -0.31685 0.05185 -0.3047 0.05208 C -0.29428 0.05185 -0.28369 0.05162 -0.27327 0.05092 C -0.27084 0.05069 -0.26772 0.04884 -0.26563 0.04699 C -0.26372 0.0456 -0.26164 0.04421 -0.2599 0.04213 C -0.25904 0.04074 -0.25817 0.03935 -0.25713 0.03819 C -0.25279 0.03403 -0.25418 0.03773 -0.2514 0.0331 C -0.24949 0.03009 -0.24827 0.02615 -0.24671 0.02291 C -0.24619 0.02199 -0.24532 0.02129 -0.2448 0.02037 C -0.24289 0.01273 -0.24497 0.01967 -0.23907 0.01018 C -0.22709 -0.00857 -0.23786 0.00625 -0.23039 -0.00371 C -0.22813 -0.01273 -0.23143 -0.00093 -0.2257 -0.01389 C -0.22032 -0.02593 -0.22727 -0.01551 -0.22084 -0.02408 C -0.22067 -0.02732 -0.22067 -0.03102 -0.21997 -0.03426 C -0.21963 -0.03565 -0.21859 -0.03658 -0.21806 -0.03797 C -0.21754 -0.03959 -0.21754 -0.04144 -0.21702 -0.04306 C -0.2165 -0.04537 -0.21563 -0.04722 -0.21529 -0.04954 C -0.21425 -0.05347 -0.21442 -0.05695 -0.21338 -0.06088 C -0.21286 -0.06273 -0.21199 -0.06412 -0.21147 -0.06597 C -0.21008 -0.07084 -0.20904 -0.07778 -0.20661 -0.08241 C -0.20609 -0.08357 -0.20522 -0.08403 -0.2047 -0.08496 C -0.204 -0.08611 -0.20365 -0.08773 -0.20279 -0.08889 C -0.20209 -0.08982 -0.20088 -0.09051 -0.20001 -0.09144 C -0.19324 -0.09861 -0.204 -0.08866 -0.19515 -0.09653 C -0.19463 -0.09769 -0.19411 -0.09931 -0.19324 -0.10023 C -0.19272 -0.10093 -0.18681 -0.10278 -0.18664 -0.10278 C -0.18525 -0.10463 -0.18386 -0.10695 -0.18195 -0.10787 C -0.18039 -0.10857 -0.17865 -0.10857 -0.17709 -0.10926 C -0.17518 -0.10996 -0.17136 -0.11158 -0.17136 -0.11158 C -0.1672 -0.11135 -0.16303 -0.11135 -0.15904 -0.11042 C -0.158 -0.11019 -0.15487 -0.10672 -0.15418 -0.10533 C -0.15348 -0.10371 -0.15331 -0.10162 -0.15227 -0.10023 C -0.15157 -0.09908 -0.15036 -0.09861 -0.14949 -0.09769 C -0.14827 -0.09514 -0.14636 -0.09306 -0.14567 -0.09005 C -0.1448 -0.08681 -0.14445 -0.08426 -0.14289 -0.08125 C -0.14237 -0.0801 -0.1415 -0.07963 -0.14098 -0.07871 C -0.14029 -0.07755 -0.13977 -0.07593 -0.13907 -0.07477 C -0.13716 -0.07222 -0.13525 -0.06968 -0.13334 -0.06713 C -0.13265 -0.06644 -0.13213 -0.06528 -0.13143 -0.06459 C -0.13039 -0.06389 -0.12935 -0.0632 -0.12848 -0.06204 C -0.12379 -0.05695 -0.12779 -0.05926 -0.12275 -0.05718 C -0.12154 -0.05579 -0.1205 -0.05417 -0.11893 -0.05324 C -0.11668 -0.05185 -0.1139 -0.05162 -0.11147 -0.0507 C -0.10765 -0.04954 -0.10695 -0.04908 -0.10278 -0.04815 L -0.09132 -0.0456 C -0.07864 -0.04005 -0.09427 -0.04653 -0.05903 -0.04306 C -0.02951 -0.04028 -0.06007 -0.04051 -0.04566 -0.04051 L 4.16667E-6 -1.85185E-6 Z" pathEditMode="relative" ptsTypes="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1.11111E-6 0.00023 C -0.00261 -0.00232 -0.00521 -0.00394 -0.00764 -0.00648 C -0.00851 -0.00741 -0.00886 -0.00903 -0.00955 -0.01019 C -0.01076 -0.01204 -0.01215 -0.01366 -0.01337 -0.01528 C -0.01372 -0.01667 -0.01372 -0.01806 -0.01424 -0.01922 C -0.01493 -0.02037 -0.01632 -0.02084 -0.01719 -0.02176 C -0.01788 -0.02246 -0.0184 -0.02338 -0.0191 -0.02431 C -0.01945 -0.02547 -0.01962 -0.02685 -0.01997 -0.02801 C -0.02118 -0.03172 -0.02222 -0.03473 -0.02483 -0.03704 C -0.0257 -0.03773 -0.02674 -0.03773 -0.02761 -0.0382 C -0.03229 -0.04445 -0.0283 -0.04051 -0.03524 -0.04329 C -0.04844 -0.04861 -0.02726 -0.04468 -0.05434 -0.04723 C -0.06545 -0.04676 -0.07656 -0.04653 -0.08767 -0.04584 C -0.08889 -0.04584 -0.09011 -0.04491 -0.09149 -0.04468 C -0.09427 -0.04398 -0.09722 -0.04375 -0.1 -0.04329 C -0.11076 -0.03843 -0.10434 -0.04098 -0.12865 -0.04468 C -0.13125 -0.04491 -0.13368 -0.04653 -0.13629 -0.04723 L -0.14288 -0.04838 C -0.15156 -0.05301 -0.14358 -0.04931 -0.1533 -0.05209 C -0.15504 -0.05278 -0.16007 -0.05556 -0.16094 -0.05602 C -0.16233 -0.05857 -0.16285 -0.06204 -0.16476 -0.06366 C -0.16771 -0.06621 -0.16806 -0.06667 -0.17153 -0.06875 C -0.1724 -0.06922 -0.17344 -0.06945 -0.17431 -0.06991 C -0.17587 -0.07084 -0.17743 -0.07176 -0.17917 -0.07246 C -0.18177 -0.07385 -0.18281 -0.07408 -0.18576 -0.075 C -0.18698 -0.07593 -0.18837 -0.07662 -0.18958 -0.07755 C -0.19063 -0.07848 -0.19132 -0.0794 -0.19236 -0.0801 C -0.19392 -0.08102 -0.20174 -0.08496 -0.20295 -0.08519 L -0.20955 -0.08658 C -0.21979 -0.09098 -0.21337 -0.08866 -0.23629 -0.08658 C -0.23733 -0.08635 -0.2382 -0.08565 -0.23906 -0.08519 C -0.24063 -0.08473 -0.24236 -0.08449 -0.24392 -0.08403 C -0.24549 -0.08264 -0.24705 -0.08125 -0.24861 -0.0801 C -0.24948 -0.07963 -0.25052 -0.0794 -0.25156 -0.07894 C -0.25833 -0.07431 -0.24983 -0.07824 -0.25816 -0.07385 C -0.26007 -0.07269 -0.26389 -0.0713 -0.26389 -0.07107 C -0.26476 -0.07037 -0.2658 -0.06968 -0.26667 -0.06875 C -0.26962 -0.06574 -0.27222 -0.0625 -0.27535 -0.05973 C -0.27622 -0.05903 -0.27708 -0.05787 -0.27813 -0.05718 C -0.27934 -0.05648 -0.28073 -0.05648 -0.28195 -0.05602 C -0.28316 -0.0551 -0.28455 -0.0544 -0.28576 -0.05348 C -0.28681 -0.05278 -0.2875 -0.05139 -0.28872 -0.05093 C -0.29028 -0.05023 -0.30313 -0.04861 -0.30382 -0.04838 C -0.30764 -0.04769 -0.31163 -0.04746 -0.31528 -0.04584 C -0.31632 -0.04537 -0.31719 -0.04491 -0.31823 -0.04468 C -0.32101 -0.04398 -0.32396 -0.04375 -0.32674 -0.04329 C -0.33629 -0.04005 -0.33177 -0.04144 -0.34011 -0.03959 C -0.35156 -0.02917 -0.3349 -0.04352 -0.34583 -0.03565 C -0.35695 -0.02755 -0.34913 -0.03033 -0.3592 -0.02801 C -0.36528 -0.03473 -0.36476 -0.03172 -0.36476 -0.04468 C -0.36476 -0.05602 -0.36458 -0.0676 -0.36389 -0.07894 C -0.36372 -0.08148 -0.36302 -0.08426 -0.36198 -0.08658 C -0.36129 -0.08773 -0.36094 -0.08935 -0.36007 -0.09028 C -0.35695 -0.09398 -0.35399 -0.0956 -0.35052 -0.09792 C -0.34653 -0.10602 -0.35122 -0.09792 -0.34479 -0.1044 C -0.3434 -0.10579 -0.34254 -0.10787 -0.34097 -0.10926 C -0.34028 -0.11019 -0.33906 -0.11019 -0.3382 -0.11065 C -0.32674 -0.11713 -0.34601 -0.10787 -0.32587 -0.1169 C -0.32483 -0.11783 -0.32379 -0.11852 -0.32292 -0.11945 C -0.32222 -0.12037 -0.32188 -0.12153 -0.32101 -0.12199 C -0.32014 -0.12269 -0.3191 -0.12292 -0.31823 -0.12338 C -0.31719 -0.12408 -0.31632 -0.12523 -0.31528 -0.12593 C -0.31441 -0.12639 -0.31337 -0.12685 -0.3125 -0.12709 C -0.31094 -0.12778 -0.30729 -0.12871 -0.30573 -0.12963 C -0.30365 -0.13102 -0.29948 -0.13588 -0.29809 -0.13727 C -0.29722 -0.1382 -0.29636 -0.13935 -0.29531 -0.13982 C -0.29254 -0.14144 -0.28576 -0.1419 -0.28386 -0.14236 C -0.28229 -0.14283 -0.28073 -0.14306 -0.27917 -0.14375 C -0.27691 -0.14445 -0.27483 -0.14607 -0.2724 -0.1463 C -0.25886 -0.14769 -0.23142 -0.14885 -0.23142 -0.14861 C -0.22865 -0.14908 -0.2257 -0.14931 -0.22292 -0.15 C -0.21215 -0.15301 -0.22274 -0.15139 -0.21528 -0.1551 C -0.21372 -0.15579 -0.21215 -0.15579 -0.21059 -0.15648 C -0.20955 -0.15672 -0.20868 -0.15718 -0.20764 -0.15764 C -0.20156 -0.16574 -0.20851 -0.15787 -0.2 -0.16273 C -0.19931 -0.1632 -0.19896 -0.16459 -0.19809 -0.16528 C -0.1967 -0.16644 -0.19497 -0.16713 -0.1934 -0.16783 C -0.18472 -0.17199 -0.18698 -0.17107 -0.18004 -0.17292 C -0.17847 -0.17408 -0.17691 -0.1757 -0.17535 -0.17662 C -0.17431 -0.17732 -0.17326 -0.17732 -0.1724 -0.17801 C -0.17136 -0.17871 -0.17066 -0.17986 -0.16962 -0.18056 C -0.1684 -0.18125 -0.16701 -0.18148 -0.1658 -0.18172 C -0.16163 -0.18264 -0.15747 -0.18334 -0.1533 -0.18426 C -0.15174 -0.18473 -0.15017 -0.18519 -0.14861 -0.18565 C -0.13438 -0.18866 -0.14844 -0.18519 -0.13715 -0.1882 C -0.13594 -0.18889 -0.13472 -0.18982 -0.13333 -0.19074 C -0.13142 -0.19167 -0.12865 -0.1926 -0.12674 -0.19329 C -0.12379 -0.19584 -0.12344 -0.1963 -0.11997 -0.19838 C -0.1191 -0.19885 -0.11806 -0.19908 -0.11719 -0.19954 C -0.11042 -0.20556 -0.11875 -0.19792 -0.11059 -0.20602 C -0.10955 -0.20672 -0.10868 -0.20764 -0.10764 -0.20857 C -0.10695 -0.20973 -0.10642 -0.21111 -0.10573 -0.21227 C -0.10313 -0.21644 -0.10278 -0.21505 -0.10104 -0.21991 C -0.10017 -0.22199 -0.1 -0.22431 -0.09913 -0.22616 C -0.09774 -0.22871 -0.09427 -0.23264 -0.09427 -0.23241 C -0.09375 -0.23519 -0.09358 -0.23797 -0.09236 -0.24028 L -0.08854 -0.24792 C -0.08802 -0.24908 -0.08698 -0.25023 -0.08663 -0.25162 C -0.08646 -0.25301 -0.08611 -0.25417 -0.08576 -0.25556 C -0.08438 -0.25926 -0.08229 -0.26111 -0.08004 -0.26435 C -0.07969 -0.26621 -0.07899 -0.27223 -0.07813 -0.27454 C -0.07708 -0.27709 -0.07552 -0.27963 -0.07431 -0.28218 C -0.0724 -0.28588 -0.07222 -0.28681 -0.06962 -0.28982 C -0.06875 -0.29074 -0.06754 -0.29144 -0.06667 -0.29236 C -0.06545 -0.29352 -0.06424 -0.29514 -0.06285 -0.29607 C -0.06111 -0.29723 -0.05903 -0.29769 -0.05712 -0.29861 C -0.05521 -0.29977 -0.05347 -0.30139 -0.05139 -0.30255 C -0.04896 -0.30371 -0.04288 -0.30463 -0.04097 -0.3051 C -0.03264 -0.30949 -0.03715 -0.30787 -0.02379 -0.3088 L 0.01337 -0.31135 C 0.02569 -0.3132 0.02378 -0.31343 0.03993 -0.31135 C 0.05729 -0.30903 0.04444 -0.30996 0.05625 -0.30625 C 0.05833 -0.30556 0.06059 -0.30556 0.06285 -0.3051 C 0.0658 -0.30417 0.06858 -0.30348 0.07135 -0.30255 C 0.07517 -0.30116 0.08281 -0.29861 0.08281 -0.29838 C 0.0842 -0.29746 0.08524 -0.29584 0.08663 -0.29491 C 0.0875 -0.29422 0.08889 -0.29468 0.08958 -0.29352 C 0.09062 -0.2919 0.09062 -0.28935 0.09149 -0.28727 C 0.09201 -0.28588 0.09271 -0.28473 0.0934 -0.28334 C 0.09358 -0.27824 0.09375 -0.27315 0.09427 -0.26806 C 0.09601 -0.25255 0.09496 -0.26273 0.09809 -0.25417 C 0.09878 -0.25209 0.0993 -0.25 0.1 -0.24792 C 0.10052 -0.24607 0.10121 -0.24445 0.10191 -0.24283 C 0.10156 -0.22709 0.10174 -0.21135 0.10104 -0.19584 C 0.10087 -0.19375 0.0993 -0.1926 0.09913 -0.19074 C 0.09844 -0.18704 0.09878 -0.18287 0.09809 -0.17917 C 0.09774 -0.17732 0.0967 -0.17593 0.09618 -0.17408 C 0.09549 -0.17199 0.09479 -0.16991 0.09427 -0.16783 C 0.09323 -0.16389 0.09305 -0.16042 0.09236 -0.15648 C 0.09149 -0.15162 0.09114 -0.15255 0.08958 -0.14746 C 0.08906 -0.1463 0.08889 -0.14491 0.08854 -0.14375 C 0.08785 -0.13982 0.08733 -0.13611 0.08663 -0.13218 C 0.08646 -0.13056 0.08594 -0.12894 0.08576 -0.12709 C 0.08507 -0.12338 0.08437 -0.11945 0.08385 -0.11574 C 0.08437 -0.10764 0.08351 -0.09908 0.08576 -0.09167 C 0.08698 -0.08727 0.09566 -0.07361 0.1 -0.06875 C 0.10087 -0.0676 0.10174 -0.06644 0.10278 -0.06621 C 0.10781 -0.06505 0.11302 -0.06528 0.11805 -0.06482 C 0.11996 -0.06412 0.12205 -0.06366 0.12378 -0.06227 C 0.13246 -0.05672 0.12899 -0.05949 0.13437 -0.05463 C 0.13489 -0.05348 0.13576 -0.05232 0.13628 -0.05093 C 0.1368 -0.04885 0.1368 -0.04676 0.13715 -0.04468 C 0.1375 -0.04283 0.13785 -0.04121 0.13819 -0.03959 C 0.13785 -0.03727 0.13802 -0.03496 0.13715 -0.0331 C 0.13628 -0.03102 0.13455 -0.02986 0.13333 -0.02801 C 0.13073 -0.02454 0.13073 -0.02408 0.1276 -0.02176 C 0.12639 -0.02084 0.125 -0.02037 0.12378 -0.01922 C 0.12274 -0.01806 0.12205 -0.01644 0.12101 -0.01528 C 0.12014 -0.01435 0.11805 -0.01273 0.11805 -0.0125 L 1.11111E-6 2.96296E-6 Z " pathEditMode="relative" rAng="0" ptsTypes="AAAAAAAAAAAAAAAAAAAAAAAAAAAAAAAAA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15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2.59259E-6 C -0.0026 -0.00255 -0.00538 -0.00486 -0.00764 -0.00764 C -0.00972 -0.00995 -0.01128 -0.01296 -0.01337 -0.01528 L -0.021 -0.02292 L -0.02482 -0.02662 C -0.02604 -0.02801 -0.02743 -0.0294 -0.02864 -0.03055 C -0.03212 -0.03356 -0.03316 -0.03403 -0.03628 -0.03935 C -0.0375 -0.04143 -0.03871 -0.04375 -0.0401 -0.0456 C -0.04097 -0.04676 -0.04201 -0.04722 -0.04288 -0.04815 C -0.04462 -0.04977 -0.04635 -0.05139 -0.04774 -0.05324 C -0.04982 -0.05625 -0.04982 -0.05972 -0.05243 -0.06227 C -0.05347 -0.06319 -0.05503 -0.06296 -0.05625 -0.06342 C -0.06041 -0.07153 -0.05521 -0.06342 -0.06389 -0.06852 C -0.0651 -0.06921 -0.06562 -0.07153 -0.06684 -0.07245 C -0.06823 -0.07338 -0.06996 -0.07315 -0.07153 -0.07361 C -0.07274 -0.07407 -0.07413 -0.0743 -0.07534 -0.075 C -0.0967 -0.08426 -0.06423 -0.0713 -0.08489 -0.0787 C -0.08559 -0.07893 -0.09271 -0.08241 -0.09444 -0.08241 C -0.11718 -0.0838 -0.1401 -0.08426 -0.16302 -0.08495 C -0.16666 -0.08565 -0.17639 -0.08611 -0.18021 -0.08889 C -0.18333 -0.0912 -0.18663 -0.09375 -0.18871 -0.09768 L -0.19635 -0.1118 C -0.19843 -0.12893 -0.19566 -0.1125 -0.19913 -0.12315 C -0.2 -0.12569 -0.20104 -0.13079 -0.20104 -0.13079 C -0.19878 -0.15463 -0.20191 -0.13148 -0.19826 -0.14606 C -0.19548 -0.15717 -0.19982 -0.14792 -0.19444 -0.15741 C -0.19409 -0.15949 -0.19409 -0.1618 -0.1934 -0.16389 C -0.19323 -0.16481 -0.18889 -0.17245 -0.18871 -0.17268 C -0.18767 -0.17384 -0.18628 -0.17454 -0.18489 -0.17523 C -0.17847 -0.1787 -0.18003 -0.17731 -0.17343 -0.17893 C -0.17222 -0.1794 -0.171 -0.17986 -0.16962 -0.18032 C -0.16805 -0.18079 -0.16649 -0.18102 -0.16493 -0.18148 C -0.15468 -0.18079 -0.14444 -0.18102 -0.13437 -0.17893 C -0.13107 -0.17847 -0.12812 -0.17546 -0.12482 -0.17384 C -0.12239 -0.17292 -0.11979 -0.17245 -0.11718 -0.1713 C -0.11441 -0.17037 -0.11163 -0.16852 -0.10868 -0.16759 C -0.10555 -0.16667 -0.10225 -0.1669 -0.09913 -0.1662 C -0.09479 -0.16551 -0.08576 -0.16389 -0.08576 -0.16389 C -0.08073 -0.16505 -0.07552 -0.16551 -0.07066 -0.16759 C -0.06857 -0.16852 -0.06753 -0.1713 -0.0658 -0.17268 C -0.06441 -0.17384 -0.06267 -0.1743 -0.06111 -0.17523 C -0.05278 -0.19005 -0.06423 -0.17014 -0.05434 -0.18542 C -0.05278 -0.18796 -0.05173 -0.19143 -0.05052 -0.19421 C -0.04635 -0.22245 -0.04618 -0.21875 -0.04965 -0.26528 C -0.04982 -0.26805 -0.05208 -0.26967 -0.05347 -0.27176 C -0.05399 -0.27268 -0.05451 -0.27361 -0.05538 -0.2743 C -0.05781 -0.27616 -0.06041 -0.27755 -0.06302 -0.2794 C -0.06423 -0.28009 -0.06562 -0.28079 -0.06684 -0.28194 C -0.0684 -0.2831 -0.06996 -0.28449 -0.07153 -0.28565 C -0.075 -0.28819 -0.07934 -0.29051 -0.08298 -0.29213 C -0.08576 -0.29305 -0.08871 -0.29375 -0.09149 -0.29444 C -0.11666 -0.29421 -0.14166 -0.29444 -0.16684 -0.29329 C -0.16823 -0.29329 -0.16944 -0.29167 -0.17066 -0.29074 C -0.17743 -0.28565 -0.17309 -0.28796 -0.1783 -0.28565 C -0.18125 -0.2831 -0.18142 -0.2831 -0.18403 -0.2794 C -0.18489 -0.27778 -0.18576 -0.27569 -0.1868 -0.2743 C -0.18767 -0.27315 -0.18871 -0.27268 -0.18958 -0.27176 C -0.19132 -0.27014 -0.19288 -0.26829 -0.19444 -0.26667 C -0.19791 -0.26319 -0.19826 -0.26412 -0.20208 -0.25903 C -0.20434 -0.25602 -0.20399 -0.2537 -0.2059 -0.25023 C -0.20659 -0.24861 -0.20781 -0.24768 -0.20868 -0.2463 C -0.21007 -0.24398 -0.21128 -0.2412 -0.2125 -0.23866 C -0.21545 -0.22268 -0.21093 -0.24282 -0.21632 -0.23102 C -0.21736 -0.2287 -0.21736 -0.22592 -0.21823 -0.22338 C -0.21892 -0.2213 -0.22014 -0.21921 -0.22118 -0.21713 C -0.22239 -0.21389 -0.22482 -0.20694 -0.22482 -0.20694 C -0.22587 -0.20023 -0.22604 -0.19884 -0.22778 -0.19167 C -0.2283 -0.18958 -0.22864 -0.18727 -0.22968 -0.18542 C -0.2309 -0.18287 -0.23298 -0.18148 -0.23437 -0.17893 C -0.23628 -0.17592 -0.23732 -0.17199 -0.23923 -0.16875 C -0.24045 -0.16667 -0.24236 -0.16551 -0.24392 -0.16389 C -0.25104 -0.15532 -0.24427 -0.16157 -0.2526 -0.15486 C -0.2559 -0.14792 -0.25243 -0.15347 -0.2592 -0.14861 C -0.26354 -0.14537 -0.26441 -0.14305 -0.26875 -0.14097 C -0.27448 -0.13819 -0.27621 -0.13819 -0.28212 -0.13704 L -0.33159 -0.13958 C -0.33472 -0.13981 -0.33802 -0.14005 -0.34114 -0.14097 C -0.34479 -0.14213 -0.34809 -0.14421 -0.35156 -0.14606 C -0.36076 -0.15509 -0.35538 -0.15162 -0.37639 -0.14722 C -0.37778 -0.14699 -0.37882 -0.14514 -0.38021 -0.14467 C -0.38489 -0.14352 -0.38975 -0.14305 -0.39444 -0.14213 C -0.40312 -0.13796 -0.4118 -0.13426 -0.42014 -0.1294 C -0.44253 -0.1169 -0.41128 -0.13125 -0.42691 -0.1243 C -0.43837 -0.11204 -0.43246 -0.11551 -0.44409 -0.1118 C -0.44687 -0.10949 -0.44965 -0.10741 -0.4526 -0.10532 C -0.45538 -0.10347 -0.4585 -0.10231 -0.46111 -0.10023 C -0.46458 -0.09768 -0.47066 -0.09143 -0.47066 -0.09143 C -0.47205 -0.08866 -0.47378 -0.08565 -0.47448 -0.08241 C -0.47569 -0.07755 -0.47552 -0.07199 -0.47743 -0.06736 C -0.48125 -0.05671 -0.47934 -0.06227 -0.48316 -0.05069 C -0.4842 -0.03958 -0.48507 -0.03472 -0.48507 -0.02153 C -0.48507 -0.01389 -0.48576 -0.00602 -0.48403 0.00139 C -0.4835 0.00324 -0.4809 0.00185 -0.47934 0.00255 C -0.47639 0.0037 -0.47066 0.00648 -0.47066 0.00648 C -0.46284 0.00301 -0.47343 0.00741 -0.45642 0.00139 C -0.44965 -0.00116 -0.44496 -0.00347 -0.43837 -0.00625 C -0.42691 -0.01852 -0.44097 -0.00231 -0.42882 -0.02153 C -0.42725 -0.02407 -0.42482 -0.02569 -0.42309 -0.02801 C -0.421 -0.03032 -0.41962 -0.03333 -0.41736 -0.03565 C -0.4151 -0.03773 -0.41198 -0.03819 -0.40972 -0.04051 C -0.40625 -0.04421 -0.40399 -0.05023 -0.40017 -0.05324 C -0.39635 -0.05625 -0.39253 -0.05903 -0.38871 -0.06227 C -0.38698 -0.06366 -0.38576 -0.06597 -0.38403 -0.06736 C -0.37864 -0.07106 -0.37343 -0.07268 -0.36788 -0.075 C -0.36614 -0.07616 -0.36458 -0.07731 -0.36302 -0.0787 C -0.36232 -0.0794 -0.36198 -0.08079 -0.36111 -0.08125 C -0.35798 -0.08264 -0.35468 -0.08264 -0.35156 -0.0838 C -0.34843 -0.08495 -0.34531 -0.08634 -0.34201 -0.0875 C -0.33958 -0.08842 -0.33698 -0.08912 -0.33455 -0.09005 C -0.33038 -0.09167 -0.32639 -0.09398 -0.32205 -0.09514 C -0.31857 -0.09606 -0.3151 -0.09606 -0.31163 -0.09653 C -0.30659 -0.0956 -0.30139 -0.0956 -0.29635 -0.09398 C -0.29479 -0.09352 -0.29392 -0.0912 -0.29253 -0.09005 C -0.28698 -0.08565 -0.28715 -0.0875 -0.28212 -0.08241 C -0.28003 -0.08055 -0.2783 -0.07824 -0.27639 -0.07616 C -0.27396 -0.07361 -0.27205 -0.07292 -0.26962 -0.06991 C -0.26892 -0.06875 -0.26857 -0.06713 -0.26771 -0.06597 C -0.26475 -0.06157 -0.26146 -0.05764 -0.25833 -0.05324 C -0.2559 -0.05023 -0.25208 -0.04421 -0.24878 -0.0419 C -0.24705 -0.04051 -0.23593 -0.03472 -0.23437 -0.03426 C -0.23159 -0.03333 -0.22864 -0.0338 -0.22587 -0.0331 C -0.19253 -0.02477 -0.2158 -0.02755 -0.18871 -0.02546 C -0.18021 -0.02662 -0.17153 -0.02708 -0.16302 -0.02917 C -0.16059 -0.02986 -0.1585 -0.03194 -0.15625 -0.0331 C -0.15347 -0.03449 -0.15069 -0.03588 -0.14774 -0.0368 C -0.14462 -0.03796 -0.14132 -0.03796 -0.13819 -0.03935 C -0.12916 -0.04352 -0.12066 -0.0493 -0.11163 -0.05324 C -0.11059 -0.0537 -0.10955 -0.05393 -0.10868 -0.05463 C -0.10677 -0.05579 -0.10486 -0.05694 -0.10295 -0.05833 C -0.10104 -0.05972 -0.0967 -0.06366 -0.09444 -0.06481 C -0.09184 -0.06574 -0.08923 -0.0662 -0.0868 -0.06736 C -0.08385 -0.06852 -0.08107 -0.06991 -0.07812 -0.07106 C -0.07309 -0.06829 -0.06875 -0.06736 -0.06493 -0.06227 C -0.06337 -0.06018 -0.0625 -0.05787 -0.06111 -0.05579 C -0.06024 -0.05486 -0.0592 -0.05417 -0.05816 -0.05324 C -0.05399 -0.0493 -0.05503 -0.05023 -0.05156 -0.0456 C -0.05121 -0.04444 -0.05087 -0.04305 -0.05052 -0.0419 C -0.04965 -0.03842 -0.04861 -0.03518 -0.04774 -0.03171 C -0.04687 -0.02847 -0.04843 -0.02245 -0.04583 -0.02153 C -0.04132 -0.02014 -0.04323 -0.02106 -0.0401 -0.01898 L 8.33333E-7 2.59259E-6 Z" pathEditMode="relative" ptsTypes="AAAAAAAAAAAAAAAAAAAAAAA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7.40741E-7 C -0.01406 -0.0132 -0.0019 0.00069 -0.0085 -0.0125 C -0.0125 -0.0206 -0.0118 -0.01505 -0.01614 -0.02153 C -0.0184 -0.02454 -0.01892 -0.03033 -0.02187 -0.03172 C -0.02534 -0.0331 -0.025 -0.03287 -0.02864 -0.03542 C -0.03524 -0.04051 -0.0309 -0.0382 -0.03611 -0.04051 C -0.04131 -0.04005 -0.04635 -0.04028 -0.05138 -0.03935 C -0.05277 -0.03889 -0.05399 -0.03773 -0.0552 -0.03681 C -0.05954 -0.03334 -0.05729 -0.03449 -0.06197 -0.02917 C -0.06284 -0.02824 -0.06388 -0.02755 -0.06475 -0.02662 C -0.0684 -0.01945 -0.06475 -0.02593 -0.07048 -0.01898 C -0.07361 -0.01528 -0.07465 -0.0125 -0.07812 -0.01019 C -0.07899 -0.00949 -0.08003 -0.00926 -0.0809 -0.0088 C -0.08923 -0.00926 -0.09756 -0.0088 -0.10572 -0.01019 C -0.10781 -0.01042 -0.10972 -0.01227 -0.11145 -0.01389 C -0.12447 -0.02477 -0.11666 -0.02084 -0.12378 -0.02408 C -0.12517 -0.02523 -0.12708 -0.02593 -0.1276 -0.02778 C -0.12881 -0.03148 -0.12795 -0.03542 -0.12864 -0.03935 C -0.12899 -0.0419 -0.12986 -0.04445 -0.13055 -0.04699 C -0.13055 -0.04746 -0.13142 -0.06505 -0.13246 -0.06852 C -0.13298 -0.07084 -0.13454 -0.07269 -0.13524 -0.07477 C -0.13906 -0.08634 -0.13472 -0.07917 -0.13993 -0.08634 C -0.14149 -0.09607 -0.13958 -0.08959 -0.14375 -0.09653 C -0.14461 -0.09769 -0.14479 -0.09931 -0.14565 -0.10023 C -0.1467 -0.10139 -0.15312 -0.10278 -0.15329 -0.10278 C -0.16527 -0.10648 -0.15659 -0.1044 -0.1677 -0.10648 C -0.17343 -0.10533 -0.17934 -0.10533 -0.18472 -0.10278 C -0.18802 -0.10139 -0.1934 -0.09514 -0.1934 -0.09514 C -0.19513 -0.08102 -0.19288 -0.09259 -0.19618 -0.0838 C -0.19774 -0.0794 -0.19635 -0.07917 -0.19913 -0.07477 C -0.20243 -0.06922 -0.20468 -0.06736 -0.20868 -0.06343 C -0.2092 -0.06042 -0.20989 -0.05741 -0.21041 -0.05463 C -0.21163 -0.04908 -0.21111 -0.04954 -0.21336 -0.04445 C -0.21458 -0.04167 -0.21718 -0.03681 -0.21718 -0.03681 C -0.21753 -0.03496 -0.21736 -0.0331 -0.21805 -0.03172 C -0.21961 -0.02871 -0.22187 -0.02662 -0.22378 -0.02408 C -0.22482 -0.02269 -0.22552 -0.02107 -0.22673 -0.02014 C -0.23263 -0.01551 -0.22986 -0.01759 -0.23524 -0.01389 C -0.23923 -0.00857 -0.23888 -0.00834 -0.24565 -0.00509 C -0.24756 -0.00417 -0.24947 -0.00417 -0.25138 -0.00371 C -0.25312 -0.00324 -0.25468 -0.00278 -0.25625 -0.00255 C -0.25746 -0.00162 -0.25868 -0.00047 -0.26006 7.40741E-7 C -0.26319 0.00139 -0.27256 0.00254 -0.2743 0.00254 C -0.29114 0.00324 -0.30798 0.00347 -0.32482 0.00393 C -0.32795 0.00463 -0.33125 0.00509 -0.33437 0.00648 C -0.33819 0.0081 -0.34166 0.01203 -0.34583 0.01273 C -0.35468 0.01458 -0.35034 0.01319 -0.35902 0.01666 C -0.36909 0.02453 -0.35798 0.01643 -0.37152 0.02291 C -0.39184 0.03264 -0.36336 0.0206 -0.38194 0.03194 C -0.38368 0.03287 -0.38576 0.03264 -0.38767 0.0331 C -0.40572 0.04907 -0.38611 0.03264 -0.39618 0.03935 C -0.39861 0.04097 -0.40069 0.04305 -0.40295 0.04444 C -0.40659 0.04699 -0.41041 0.04815 -0.4144 0.04953 C -0.42048 0.05509 -0.41979 0.05208 -0.421 0.05972 C -0.42135 0.06227 -0.4217 0.06481 -0.42187 0.06736 C -0.42135 0.07453 -0.42083 0.08171 -0.42013 0.08889 C -0.41979 0.09074 -0.41961 0.09236 -0.41909 0.09398 C -0.41822 0.09676 -0.41718 0.09907 -0.41631 0.10162 C -0.41579 0.10301 -0.41579 0.1044 -0.41527 0.10555 C -0.41458 0.10694 -0.41336 0.1081 -0.4125 0.10926 C -0.41215 0.11065 -0.41215 0.11203 -0.41145 0.11319 C -0.40711 0.12037 -0.39114 0.11435 -0.39045 0.11435 C -0.37013 0.10069 -0.40416 0.12407 -0.37725 0.10301 C -0.35833 0.08819 -0.36145 0.0919 -0.34583 0.08264 C -0.34166 0.08009 -0.3375 0.07731 -0.33333 0.075 C -0.33055 0.07361 -0.3276 0.07268 -0.32482 0.07129 C -0.32065 0.06898 -0.31666 0.06597 -0.3125 0.06366 C -0.3092 0.0618 -0.30607 0.06018 -0.30295 0.05856 C -0.29774 0.05555 -0.29201 0.05416 -0.28767 0.04953 C -0.28281 0.04444 -0.28003 0.04074 -0.27343 0.03819 C -0.27118 0.03727 -0.26892 0.03657 -0.26666 0.03565 C -0.26197 0.03333 -0.2592 0.03078 -0.25434 0.0294 C -0.25173 0.02847 -0.2493 0.02847 -0.2467 0.02801 C -0.24479 0.02708 -0.24288 0.02592 -0.24097 0.02546 C -0.225 0.02129 -0.23732 0.02639 -0.22951 0.02291 C -0.22534 0.02338 -0.22135 0.02361 -0.21718 0.0243 C -0.21579 0.02453 -0.21458 0.02523 -0.21336 0.02546 C -0.21111 0.02592 -0.20885 0.02639 -0.20677 0.02685 C -0.19079 0.03727 -0.21267 0.02338 -0.1934 0.0331 C -0.19062 0.03449 -0.18819 0.03634 -0.18576 0.03819 C -0.18055 0.04213 -0.17621 0.04861 -0.17048 0.05092 C -0.15763 0.05602 -0.16388 0.05278 -0.15138 0.06111 L -0.14479 0.06991 L -0.14184 0.07384 C -0.14097 0.07731 -0.14097 0.07847 -0.13906 0.08148 C -0.13697 0.08449 -0.13246 0.09028 -0.13246 0.09028 C -0.13177 0.0919 -0.13142 0.09398 -0.13055 0.09537 C -0.12725 0.09953 -0.11996 0.10671 -0.11996 0.10671 C -0.11909 0.10879 -0.11857 0.11157 -0.11718 0.11319 C -0.11197 0.11921 -0.10607 0.12453 -0.09913 0.12592 C -0.09427 0.12662 -0.08958 0.12662 -0.08472 0.12708 C -0.07864 0.12778 -0.07274 0.12893 -0.06666 0.12963 L -0.05625 0.13102 C -0.04444 0.13009 -0.03263 0.13009 -0.021 0.12847 C -0.01319 0.12708 0.00191 0.12199 0.00191 0.12199 C 0.00313 0.12083 0.00435 0.11921 0.00573 0.11828 C 0.0066 0.11759 0.00764 0.11736 0.00851 0.1169 C 0.01077 0.11597 0.01303 0.11528 0.01528 0.11435 C 0.01928 0.10347 0.01459 0.11389 0.01997 0.10671 C 0.02119 0.10532 0.02188 0.10324 0.02292 0.10162 C 0.02396 0.09977 0.03108 0.08935 0.03334 0.08379 C 0.03403 0.08217 0.03473 0.08055 0.03525 0.07893 C 0.0356 0.07754 0.03594 0.07639 0.03612 0.075 C 0.03334 0.06389 0.03577 0.06296 0.02761 0.06111 C 0.02605 0.06065 0.02448 0.06111 0.02292 0.06111 L -1.11111E-6 7.40741E-7 Z" pathEditMode="relative" ptsTypes="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L 5.27778E-6 2.22222E-6 C -0.00312 0.00533 -0.00763 0.00996 -0.00954 0.01644 C -0.01023 0.01852 -0.01041 0.02107 -0.01145 0.02269 C -0.01232 0.02431 -0.01405 0.02431 -0.01527 0.02523 C -0.02152 0.03009 -0.01388 0.02593 -0.02378 0.03033 C -0.02447 0.03172 -0.02482 0.0331 -0.02569 0.03426 C -0.02794 0.03658 -0.03072 0.03704 -0.03332 0.03797 C -0.04548 0.04769 -0.03037 0.03658 -0.04374 0.04306 C -0.04652 0.04445 -0.04912 0.04584 -0.05138 0.04815 C -0.05607 0.05278 -0.05381 0.05139 -0.05815 0.05324 C -0.05937 0.05463 -0.06041 0.05602 -0.06197 0.05695 C -0.06301 0.05787 -0.0644 0.05787 -0.06579 0.05834 C -0.06666 0.0588 -0.0677 0.05926 -0.06857 0.05949 C -0.06926 0.06088 -0.07048 0.06181 -0.07048 0.06343 C -0.07048 0.07824 -0.06701 0.07384 -0.05711 0.07477 C -0.03489 0.07431 -0.01267 0.075 0.00956 0.07361 C 0.01251 0.07338 0.01529 0.07107 0.01806 0.06968 C 0.01841 0.06968 0.03108 0.06459 0.03334 0.06343 C 0.03664 0.06158 0.03959 0.0588 0.04289 0.05695 C 0.04445 0.05625 0.04602 0.05556 0.04758 0.05463 C 0.05157 0.05209 0.05244 0.0507 0.05713 0.04954 C 0.06025 0.04861 0.06355 0.04861 0.06668 0.04815 C 0.06754 0.04769 0.06858 0.04722 0.06945 0.04699 C 0.07084 0.04653 0.07206 0.0463 0.07327 0.0456 C 0.08247 0.04028 0.08924 0.03496 0.09706 0.02662 C 0.09862 0.02477 0.10036 0.02338 0.10192 0.02153 C 0.10296 0.02037 0.10348 0.01852 0.1047 0.01759 C 0.10591 0.0169 0.1073 0.0169 0.10852 0.01644 C 0.10956 0.01551 0.11043 0.01482 0.11147 0.01389 C 0.11268 0.01273 0.11372 0.01111 0.11529 0.00996 C 0.11633 0.00926 0.11772 0.00949 0.11911 0.0088 C 0.12032 0.0081 0.12154 0.00695 0.12275 0.00625 C 0.12379 0.00579 0.12466 0.00533 0.1257 0.00509 C 0.12657 0.00417 0.12744 0.00301 0.12848 0.00255 C 0.13178 0.0007 0.14011 0.00023 0.14185 2.22222E-6 C 0.14411 -0.00046 0.14636 -0.00092 0.14862 -0.00139 C 0.15174 -0.00185 0.15487 -0.00231 0.15799 -0.00254 C 0.16477 -0.00555 0.15817 -0.0037 0.17049 0.00116 C 0.17258 0.00209 0.17483 0.00185 0.17709 0.00255 C 0.18004 0.00324 0.18282 0.00394 0.1856 0.00509 C 0.19115 0.00718 0.19654 0.01019 0.20192 0.0125 C 0.20279 0.01297 0.2047 0.01389 0.2047 0.01389 C 0.20626 0.01991 0.20661 0.0206 0.20661 0.02917 C 0.20661 0.07107 0.21043 0.05417 0.20383 0.06852 C 0.20209 0.07222 0.20088 0.07616 0.1981 0.07871 C 0.19723 0.0794 0.19619 0.0794 0.19515 0.07986 C 0.19168 0.07917 0.18803 0.07894 0.18473 0.07732 C 0.17744 0.07408 0.18317 0.07477 0.18004 0.06968 C 0.17865 0.06759 0.17674 0.06644 0.17518 0.06459 C 0.17327 0.06042 0.16997 0.05695 0.16945 0.05209 C 0.16911 0.04861 0.16945 0.04491 0.16858 0.0419 C 0.16806 0.04051 0.16668 0.04005 0.16563 0.03935 C 0.16529 0.03681 0.16529 0.03403 0.16477 0.03172 C 0.16424 0.0294 0.16355 0.02732 0.16286 0.02523 C 0.16077 0.01922 0.15869 0.0132 0.15608 0.00741 C 0.14706 -0.01227 0.15174 -0.00416 0.14289 -0.01782 C 0.14098 -0.03055 0.14324 -0.01759 0.13907 -0.03194 C 0.13421 -0.04791 0.13838 -0.03866 0.13421 -0.04699 C 0.13265 -0.06504 0.1323 -0.06412 0.13421 -0.09028 C 0.13438 -0.0919 0.1356 -0.09282 0.13612 -0.09398 C 0.13803 -0.09838 0.13994 -0.10254 0.14185 -0.10671 C 0.14237 -0.10787 0.14723 -0.11782 0.14862 -0.11944 C 0.15001 -0.12153 0.15192 -0.12268 0.15331 -0.12453 C 0.1547 -0.12639 0.15556 -0.12916 0.15713 -0.13102 C 0.1599 -0.13426 0.16268 -0.13472 0.16563 -0.13727 C 0.16702 -0.13842 0.16806 -0.14004 0.16945 -0.1412 C 0.17067 -0.1419 0.17206 -0.1419 0.17327 -0.14236 C 0.17431 -0.14282 0.17518 -0.14328 0.17622 -0.14352 C 0.18456 -0.14051 0.18924 -0.14074 0.19515 -0.13356 C 0.19636 -0.13217 0.19706 -0.13009 0.1981 -0.12847 C 0.19862 -0.12592 0.19879 -0.12291 0.20001 -0.12083 C 0.20209 -0.1169 0.20487 -0.11366 0.20765 -0.11065 C 0.20869 -0.10949 0.21025 -0.10903 0.21147 -0.1081 C 0.21372 -0.10602 0.21615 -0.10324 0.21806 -0.10046 C 0.23438 -0.07546 0.20695 -0.11528 0.22761 -0.08773 C 0.23004 -0.08449 0.23213 -0.07847 0.23421 -0.075 C 0.23508 -0.07384 0.23612 -0.07338 0.23716 -0.07245 C 0.23907 -0.07037 0.24063 -0.06782 0.24289 -0.0662 C 0.24584 -0.06366 0.24949 -0.06273 0.25227 -0.05972 C 0.25799 -0.05416 0.254 -0.05694 0.26095 -0.05463 C 0.26181 -0.0544 0.26268 -0.05347 0.26372 -0.05347 C 0.27518 -0.05231 0.28664 -0.05185 0.2981 -0.05092 C 0.30036 -0.04143 0.29723 -0.05324 0.30088 -0.04328 C 0.30174 -0.0412 0.30192 -0.03889 0.30279 -0.03703 C 0.30418 -0.03426 0.30608 -0.03194 0.30765 -0.0294 C 0.30852 -0.02778 0.30938 -0.02592 0.31043 -0.0243 C 0.31424 -0.01828 0.31737 -0.01157 0.32188 -0.00648 C 0.32883 0.00185 0.32831 -0.00023 0.3323 0.00741 C 0.33369 0.00996 0.33612 0.01505 0.33612 0.01505 C 0.33647 0.0169 0.33664 0.01852 0.33716 0.02014 C 0.33786 0.02292 0.33942 0.025 0.33994 0.02778 C 0.34063 0.03148 0.34063 0.03542 0.34098 0.03935 C 0.34063 0.05672 0.34046 0.07408 0.33994 0.09144 C 0.33994 0.09259 0.33942 0.09398 0.33907 0.09514 C 0.3382 0.09699 0.3349 0.10278 0.33334 0.10417 C 0.33247 0.10486 0.33126 0.10463 0.33039 0.10533 C 0.32883 0.10648 0.32727 0.10787 0.3257 0.10903 C 0.32379 0.11088 0.32206 0.1132 0.31997 0.11412 C 0.31893 0.11459 0.31806 0.11505 0.31702 0.11551 C 0.31546 0.11621 0.3139 0.11736 0.31233 0.11806 C 0.30678 0.1206 0.30869 0.11783 0.30192 0.12315 C 0.30018 0.12454 0.29879 0.12685 0.29706 0.12824 C 0.29567 0.1294 0.29376 0.12963 0.29237 0.13079 C 0.29098 0.13172 0.28994 0.13357 0.28855 0.13449 C 0.28664 0.13565 0.28473 0.13634 0.28282 0.13704 C 0.27622 0.13982 0.27727 0.13935 0.27136 0.14097 C 0.26858 0.14051 0.26563 0.14074 0.26286 0.13959 C 0.26129 0.13889 0.26043 0.13681 0.25904 0.13588 C 0.25817 0.13519 0.25713 0.13496 0.25608 0.13449 C 0.25522 0.13334 0.25435 0.13172 0.25331 0.13079 C 0.25209 0.12963 0.2507 0.12917 0.24949 0.12824 C 0.23907 0.12037 0.25365 0.13009 0.24376 0.12431 C 0.24185 0.12315 0.23994 0.12176 0.23803 0.1206 C 0.23265 0.11736 0.22709 0.11505 0.22188 0.11158 C 0.21876 0.10949 0.21546 0.10764 0.21233 0.10533 C 0.21008 0.10371 0.20799 0.10162 0.20574 0.10023 C 0.19567 0.09445 0.19775 0.09861 0.18751 0.09144 C 0.18525 0.08959 0.18334 0.08658 0.18091 0.08496 C 0.17952 0.08403 0.17779 0.08426 0.17622 0.0838 C 0.15331 0.075 0.17622 0.08287 0.16372 0.07871 C 0.16216 0.07732 0.16095 0.075 0.15904 0.07477 C 0.12987 0.07384 0.13352 0.07315 0.11806 0.07986 C 0.11407 0.08334 0.11164 0.08588 0.10765 0.08889 C 0.10192 0.09306 0.10539 0.08912 0.10088 0.09514 C 0.09758 0.10394 0.10088 0.09676 0.09619 0.10417 C 0.09515 0.10556 0.09445 0.10764 0.09324 0.10903 C 0.08716 0.11829 0.08959 0.11459 0.08473 0.11922 C 0.08352 0.1206 0.08213 0.12176 0.08091 0.12315 C 0.07987 0.12431 0.07935 0.12616 0.07813 0.12685 C 0.07622 0.12801 0.07431 0.12778 0.0724 0.12824 C 0.07015 0.12986 0.06806 0.13195 0.06563 0.13334 C 0.06494 0.13357 0.05365 0.13565 0.05331 0.13588 C 0.04862 0.13797 0.04584 0.13935 0.04098 0.14097 C 0.03716 0.14213 0.03334 0.14283 0.02952 0.14352 C 0.02501 0.14259 0.02049 0.14236 0.01615 0.14097 C 0.01511 0.14051 0.01407 0.13959 0.01338 0.13843 C 0.01181 0.13611 0.01077 0.13334 0.00956 0.13079 C 0.00886 0.1294 0.00834 0.12801 0.00765 0.12685 C 0.00626 0.12523 0.00504 0.12361 0.00383 0.12176 C 0.00279 0.12014 0.00209 0.11829 0.00088 0.11667 C -0.00051 0.11482 -0.01145 0.10324 -0.01232 0.10278 L -0.01805 0.10023 C -0.01961 0.09861 -0.02117 0.09653 -0.02291 0.09514 C -0.0243 0.09398 -0.02603 0.09329 -0.0276 0.09259 C -0.02951 0.09167 -0.03159 0.09167 -0.03332 0.09005 C -0.03437 0.08912 -0.03506 0.08797 -0.03628 0.0875 C -0.03905 0.08658 -0.04183 0.08681 -0.04478 0.08634 C -0.04704 0.08588 -0.0493 0.08542 -0.05138 0.08496 C -0.06388 0.08542 -0.07621 0.08542 -0.08853 0.08634 C -0.08992 0.08634 -0.09114 0.08704 -0.09235 0.0875 C -0.09392 0.0882 -0.09548 0.08912 -0.09721 0.09005 C -0.09843 0.09167 -0.09947 0.09375 -0.10103 0.09514 C -0.10173 0.09584 -0.10728 0.09769 -0.10763 0.09769 C -0.11857 0.10648 -0.10503 0.09676 -0.11996 0.10278 C -0.12395 0.1044 -0.12742 0.10787 -0.13142 0.10903 L -0.13523 0.11042 C -0.14912 0.11968 -0.1335 0.10949 -0.14565 0.11667 C -0.15207 0.1206 -0.14687 0.11829 -0.15329 0.1206 C -0.15398 0.12222 -0.15468 0.12384 -0.1552 0.1257 C -0.15919 0.13959 -0.15277 0.12176 -0.15815 0.13588 C -0.15971 0.16297 -0.16041 0.16435 -0.15711 0.20324 C -0.15694 0.20533 -0.1552 0.20648 -0.15433 0.2081 C -0.15398 0.20949 -0.15381 0.21088 -0.15329 0.21204 C -0.14964 0.22176 -0.15294 0.20996 -0.15051 0.21968 C -0.15086 0.22547 -0.14808 0.23334 -0.15138 0.2375 C -0.15433 0.24097 -0.15919 0.23681 -0.16284 0.23496 C -0.16371 0.23449 -0.16336 0.23241 -0.16388 0.23102 C -0.1644 0.2294 -0.16492 0.22755 -0.16562 0.22593 C -0.16648 0.22454 -0.1677 0.22361 -0.16857 0.22222 C -0.17707 0.20695 -0.16631 0.22454 -0.17326 0.20949 C -0.17395 0.20787 -0.17517 0.20695 -0.17621 0.20556 C -0.17673 0.20347 -0.17725 0.20139 -0.17812 0.19931 C -0.17916 0.19699 -0.18072 0.19514 -0.18194 0.19306 C -0.18263 0.19167 -0.18315 0.19051 -0.18385 0.18912 C -0.18541 0.18241 -0.1861 0.18148 -0.18385 0.1713 C -0.18315 0.16875 -0.18124 0.16713 -0.18003 0.16505 C -0.17777 0.15602 -0.18089 0.16644 -0.17621 0.15857 C -0.17534 0.15718 -0.17499 0.15509 -0.1743 0.15371 C -0.17378 0.15255 -0.17291 0.15209 -0.17239 0.15116 C -0.17082 0.14861 -0.16926 0.14422 -0.16753 0.14213 C -0.16648 0.14097 -0.16492 0.14074 -0.16388 0.13959 C -0.16232 0.1382 -0.16128 0.13611 -0.16006 0.13449 C -0.15642 0.13033 -0.15694 0.13102 -0.15329 0.1294 C -0.15277 0.12824 -0.15225 0.12662 -0.15138 0.1257 C -0.15069 0.12477 -0.14947 0.125 -0.1486 0.12431 C -0.14756 0.12361 -0.14652 0.12292 -0.14565 0.12176 C -0.14426 0.12037 -0.14339 0.11783 -0.14183 0.11667 C -0.13992 0.11528 -0.13732 0.11528 -0.13523 0.11412 C -0.13385 0.11366 -0.1328 0.11227 -0.13142 0.11158 C -0.1302 0.11111 -0.12881 0.11088 -0.1276 0.11042 C -0.11596 0.10579 -0.1269 0.10949 -0.11805 0.10648 C -0.11648 0.10533 -0.11492 0.10394 -0.11336 0.10278 C -0.11197 0.10185 -0.1078 0.1007 -0.10659 0.10023 C -0.10537 0.09861 -0.10364 0.09584 -0.1019 0.09514 C -0.09878 0.09398 -0.09548 0.09398 -0.09235 0.09259 C -0.09044 0.09167 -0.08853 0.09074 -0.08662 0.09005 C -0.08089 0.08797 -0.07794 0.0875 -0.07239 0.08634 C -0.07117 0.08542 -0.06996 0.08449 -0.06857 0.0838 C -0.06423 0.08172 -0.06145 0.08102 -0.05711 0.07986 C -0.05624 0.07917 -0.05503 0.07847 -0.05433 0.07732 C -0.05051 0.0713 -0.05676 0.075 -0.05051 0.07222 C -0.04895 0.07014 -0.04756 0.06759 -0.04565 0.06597 C -0.04062 0.06181 -0.0394 0.0632 -0.03523 0.06088 C -0.03124 0.05857 -0.03124 0.0581 -0.0276 0.05463 C -0.02725 0.05232 -0.02725 0.05023 -0.02673 0.04815 C -0.0243 0.03959 -0.02482 0.04908 -0.02482 0.04051 L 5.27778E-6 2.22222E-6 Z" pathEditMode="relative" ptsTypes="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2.22222E-6 C 0.00417 -0.00463 0.00764 -0.01065 0.0125 -0.01389 C 0.01441 -0.01528 0.01615 -0.01667 0.01823 -0.01782 C 0.0191 -0.01829 0.02014 -0.01852 0.02101 -0.01898 C 0.02743 -0.02338 0.02726 -0.02361 0.03247 -0.02917 C 0.03333 -0.03171 0.0342 -0.03426 0.03524 -0.03681 C 0.03611 -0.03866 0.0375 -0.04005 0.03819 -0.0419 C 0.03889 -0.04375 0.03872 -0.04606 0.03906 -0.04815 C 0.03958 -0.05046 0.04045 -0.05231 0.04097 -0.05463 C 0.04184 -0.05787 0.04236 -0.06134 0.04288 -0.06481 L 0.04392 -0.06991 C 0.0441 -0.07315 0.04392 -0.07685 0.04479 -0.07986 C 0.04688 -0.08704 0.04809 -0.09537 0.05243 -0.10023 C 0.06771 -0.11713 0.04896 -0.0956 0.06285 -0.11435 C 0.06892 -0.12245 0.06788 -0.11898 0.07431 -0.12569 C 0.0809 -0.13241 0.07257 -0.12824 0.08472 -0.13588 C 0.08698 -0.13727 0.08924 -0.1375 0.09149 -0.13843 C 0.10816 -0.15231 0.09444 -0.13981 0.10104 -0.14722 C 0.10434 -0.15093 0.10694 -0.15301 0.10955 -0.15741 C 0.11267 -0.1625 0.11267 -0.16528 0.11615 -0.16875 C 0.11771 -0.17037 0.11962 -0.17106 0.12101 -0.17269 C 0.12274 -0.175 0.12396 -0.17801 0.12569 -0.18032 C 0.12656 -0.18148 0.12778 -0.18171 0.12865 -0.18287 C 0.12969 -0.18426 0.13038 -0.18634 0.13142 -0.18796 C 0.13299 -0.19051 0.13455 -0.19306 0.13629 -0.1956 C 0.13715 -0.19676 0.13819 -0.19792 0.13906 -0.19931 C 0.1401 -0.20093 0.1408 -0.20301 0.14201 -0.2044 C 0.14462 -0.20741 0.14757 -0.20972 0.15052 -0.21204 C 0.15208 -0.21319 0.15347 -0.21505 0.15521 -0.21574 C 0.15712 -0.21667 0.15903 -0.21667 0.16094 -0.21713 L 0.19531 -0.21458 C 0.19913 -0.21319 0.20052 -0.20625 0.20295 -0.20185 C 0.20399 -0.2 0.20469 -0.19769 0.20573 -0.1956 C 0.2066 -0.19375 0.20764 -0.19213 0.20851 -0.19051 C 0.2092 -0.18796 0.2099 -0.18542 0.21042 -0.18287 C 0.21267 -0.17176 0.21215 -0.15856 0.20764 -0.14861 C 0.20573 -0.14444 0.20069 -0.14606 0.19722 -0.14468 C 0.19149 -0.14051 0.18872 -0.1375 0.18194 -0.13588 C 0.17778 -0.13495 0.17361 -0.13495 0.16962 -0.13449 C 0.16632 -0.1338 0.16319 -0.1331 0.16007 -0.13194 C 0.15417 -0.12986 0.15017 -0.12662 0.14479 -0.12315 C 0.14444 -0.12199 0.14427 -0.1206 0.14392 -0.11944 C 0.1434 -0.11806 0.14236 -0.1169 0.14201 -0.11551 C 0.14115 -0.11273 0.14063 -0.10949 0.1401 -0.10671 C 0.13976 -0.10278 0.13889 -0.09907 0.13906 -0.09514 C 0.13924 -0.0919 0.14288 -0.08403 0.14479 -0.08241 C 0.1474 -0.08032 0.15052 -0.07986 0.1533 -0.0787 C 0.16354 -0.07477 0.16285 -0.07523 0.17153 -0.07361 L 0.18958 -0.075 C 0.19358 -0.07639 0.19635 -0.08125 0.2 -0.0838 C 0.20243 -0.08542 0.20521 -0.08611 0.20764 -0.0875 C 0.21667 -0.09259 0.2059 -0.08819 0.21615 -0.09144 C 0.23958 -0.09884 0.22795 -0.09653 0.24288 -0.09907 C 0.25017 -0.09861 0.25747 -0.09861 0.26476 -0.09769 C 0.26736 -0.09745 0.2724 -0.09514 0.2724 -0.09514 C 0.275 -0.09306 0.27743 -0.09074 0.28004 -0.08889 C 0.28142 -0.08773 0.28333 -0.0875 0.28472 -0.08634 C 0.2934 -0.07986 0.28455 -0.08426 0.29149 -0.08125 C 0.29201 -0.07986 0.29254 -0.07847 0.2934 -0.07755 C 0.29514 -0.07477 0.29896 -0.06991 0.29896 -0.06991 C 0.29879 -0.06343 0.29861 -0.05718 0.29809 -0.05069 C 0.29792 -0.04861 0.29774 -0.04653 0.29705 -0.04444 C 0.29653 -0.04213 0.29514 -0.04028 0.29427 -0.03796 C 0.29375 -0.03681 0.29358 -0.03542 0.2934 -0.03426 C 0.29392 -0.02315 0.29375 -0.01204 0.29531 -0.00116 C 0.29549 0.00046 0.29688 0.00185 0.29809 0.00255 C 0.30208 0.00509 0.30625 0.00741 0.31042 0.00903 C 0.31424 0.01019 0.31806 0.01065 0.32188 0.01134 C 0.32344 0.01181 0.325 0.01227 0.32674 0.01273 C 0.32795 0.01481 0.32917 0.01713 0.33038 0.01898 C 0.33194 0.0213 0.3349 0.02245 0.33524 0.02546 C 0.33594 0.03125 0.3349 0.0375 0.33333 0.04329 C 0.33229 0.04676 0.3283 0.0537 0.32483 0.05579 C 0.32292 0.05694 0.32101 0.05787 0.3191 0.05833 C 0.31563 0.05949 0.31198 0.05972 0.30851 0.06088 C 0.30382 0.06273 0.29375 0.06713 0.28767 0.06991 C 0.28316 0.06944 0.27865 0.06991 0.27431 0.06852 C 0.27153 0.06782 0.26944 0.06458 0.26667 0.06343 C 0.26424 0.0625 0.26163 0.06273 0.25903 0.06227 C 0.25087 0.05486 0.26302 0.06551 0.25139 0.05718 C 0.24965 0.05602 0.23889 0.04745 0.23611 0.04444 C 0.21667 0.02384 0.23924 0.04699 0.22292 0.02662 C 0.22049 0.02384 0.20851 0.01366 0.2066 0.01273 C 0.20365 0.01134 0.20035 0.01181 0.19722 0.01134 C 0.18542 0.00741 0.19028 0.00856 0.16667 0.01273 C 0.16094 0.01366 0.15521 0.01551 0.14948 0.01782 C 0.12431 0.02824 0.14653 0.02384 0.1276 0.02662 C 0.12569 0.02755 0.12396 0.02847 0.12188 0.02917 C 0.11372 0.03194 0.10504 0.03264 0.09722 0.03681 C 0.08021 0.04583 0.08802 0.04375 0.07431 0.04583 C 0.06319 0.04491 0.05191 0.04606 0.04097 0.04329 C 0.0375 0.04213 0.03542 0.03704 0.03247 0.03426 C 0.02934 0.03148 0.02622 0.02917 0.02292 0.02662 C 0.01215 0.01852 0.02118 0.02639 0.01441 0.02037 C 0.01302 0.01782 0.01198 0.01505 0.01059 0.01273 C 0.00833 0.00926 0.00608 0.00995 0.00295 0.00903 C -0.00851 0.00463 0.00347 0.00741 -0.01042 0.00509 C -0.0151 0.00255 -0.01979 -0.00023 -0.02465 -0.00255 C -0.02708 -0.0037 -0.02986 -0.00417 -0.03229 -0.00509 C -0.03871 -0.00741 -0.04514 -0.00995 -0.05139 -0.01273 C -0.05226 -0.01319 -0.0533 -0.01343 -0.05417 -0.01389 C -0.0559 -0.01505 -0.05746 -0.01644 -0.05903 -0.01782 C -0.06597 -0.01736 -0.07309 -0.01806 -0.07986 -0.01644 C -0.09045 -0.01412 -0.09219 -0.01111 -0.1 -0.00625 C -0.10139 -0.00532 -0.10312 -0.00463 -0.10469 -0.0037 C -0.10556 -0.00255 -0.1066 -0.00116 -0.10746 2.22222E-6 C -0.10937 0.00231 -0.11146 0.00394 -0.11319 0.00648 C -0.11441 0.00787 -0.1151 0.00972 -0.11615 0.01134 C -0.11649 0.01319 -0.11684 0.01481 -0.11701 0.01644 C -0.11736 0.01875 -0.11753 0.02083 -0.11806 0.02292 C -0.11823 0.02407 -0.11875 0.02546 -0.11892 0.02662 C -0.11927 0.02847 -0.11927 0.03032 -0.11996 0.03171 C -0.12066 0.03333 -0.12187 0.03426 -0.12274 0.03565 C -0.12604 0.0412 -0.12639 0.04282 -0.12847 0.04838 C -0.12882 0.05162 -0.12934 0.05509 -0.12951 0.05833 C -0.13073 0.08611 -0.13108 0.10139 -0.12847 0.12963 C -0.1283 0.13102 -0.12743 0.13241 -0.12656 0.13333 C -0.11493 0.14468 -0.1184 0.1419 -0.11042 0.14468 C -0.10816 0.1456 -0.10608 0.14676 -0.10365 0.14722 C -0.09583 0.14907 -0.08785 0.15 -0.07986 0.15116 C -0.07674 0.15162 -0.07361 0.15208 -0.07031 0.15231 C -0.06059 0.15324 -0.03212 0.15463 -0.02378 0.15486 C -0.02413 0.15741 -0.02604 0.1706 -0.0276 0.17407 C -0.02847 0.17616 -0.03021 0.17731 -0.03142 0.17917 C -0.03212 0.18032 -0.03229 0.18218 -0.03333 0.18287 C -0.03524 0.18403 -0.03767 0.18356 -0.03993 0.18426 C -0.04115 0.18449 -0.04236 0.18519 -0.04375 0.18542 C -0.04618 0.18588 -0.04878 0.18634 -0.05139 0.18681 C -0.06979 0.18634 -0.08819 0.18657 -0.1066 0.18542 C -0.10764 0.18542 -0.10833 0.18356 -0.10937 0.18287 C -0.11163 0.18148 -0.11389 0.18032 -0.11615 0.17917 C -0.11806 0.17569 -0.11962 0.17199 -0.12187 0.16898 L -0.13229 0.15486 C -0.13351 0.15324 -0.1349 0.15162 -0.13611 0.14977 C -0.13733 0.14769 -0.13854 0.14537 -0.13993 0.14352 C -0.14097 0.14213 -0.14253 0.1412 -0.14375 0.13981 C -0.14514 0.13773 -0.14618 0.13542 -0.14757 0.13333 C -0.14878 0.13148 -0.15 0.12986 -0.15139 0.12824 C -0.15191 0.12616 -0.15243 0.12384 -0.1533 0.12199 C -0.15399 0.12014 -0.15521 0.11852 -0.15608 0.1169 C -0.15833 0.1125 -0.16024 0.1081 -0.16267 0.10417 C -0.16528 0.10023 -0.16788 0.09653 -0.17031 0.09282 C -0.17222 0.08958 -0.17396 0.08449 -0.17517 0.08125 C -0.17552 0.0787 -0.17639 0.07616 -0.17604 0.07361 C -0.17517 0.06412 -0.17378 0.04514 -0.1684 0.03426 C -0.16701 0.03148 -0.1651 0.0294 -0.16371 0.02662 C -0.1625 0.02431 -0.16181 0.02153 -0.16094 0.01898 C -0.15955 0.01597 -0.15538 0.00903 -0.15417 0.00764 C -0.15347 0.00671 -0.15226 0.00671 -0.15139 0.00648 C -0.14983 0.00417 -0.14826 0.00185 -0.14653 2.22222E-6 C -0.14201 -0.00486 -0.14097 -0.00486 -0.13611 -0.00764 C -0.13507 -0.00926 -0.13437 -0.01134 -0.13316 -0.01273 C -0.13056 -0.01597 -0.12865 -0.01644 -0.12569 -0.01782 C -0.12431 -0.01898 -0.12309 -0.02037 -0.12187 -0.02153 C -0.11892 -0.02407 -0.11441 -0.02731 -0.11128 -0.02917 C -0.10816 -0.03102 -0.10503 -0.03287 -0.10174 -0.03426 C -0.09931 -0.03542 -0.0967 -0.03611 -0.09427 -0.03681 C -0.08628 -0.03912 -0.07969 -0.04051 -0.07135 -0.0419 C -0.06753 -0.04236 -0.06371 -0.04282 -0.0599 -0.04306 C -0.02083 -0.05347 -0.06701 -0.04213 0.03524 -0.04699 C 0.04236 -0.04722 0.04931 -0.04954 0.05625 -0.05069 L 0.12188 -0.04954 C 0.12396 -0.04931 0.125 -0.04583 0.12674 -0.04444 C 0.12882 -0.04259 0.13125 -0.0412 0.13333 -0.03935 C 0.14045 -0.03287 0.14722 -0.02546 0.15434 -0.01898 C 0.15729 -0.0162 0.16146 -0.01366 0.16476 -0.01134 C 0.16545 -0.00926 0.16684 -0.00741 0.16667 -0.00509 C 0.16545 0.0081 0.16302 0.0081 0.15521 0.01273 C 0.14688 0.01782 0.14219 0.02037 0.13333 0.02292 C 0.1309 0.02361 0.1283 0.02361 0.12569 0.02407 C 0.12379 0.02454 0.12188 0.025 0.11997 0.02546 C 0.11337 0.00949 0.11424 0.01898 0.1191 0.00394 C 0.12205 -0.00532 0.11962 -0.0037 0.12483 -0.01273 C 0.12951 -0.02106 0.12847 -0.01759 0.13438 -0.02153 C 0.13542 -0.02222 0.13611 -0.02361 0.13715 -0.02407 C 0.13958 -0.02523 0.15156 -0.02662 0.15243 -0.02662 C 0.16094 -0.02731 0.16962 -0.02755 0.17813 -0.02801 L 0.22674 -0.02662 C 0.2276 -0.02662 0.22865 -0.02593 0.22951 -0.02546 C 0.23264 -0.02384 0.23576 -0.02176 0.23906 -0.02037 C 0.24097 -0.01944 0.24288 -0.01968 0.24479 -0.01898 C 0.25938 -0.01481 0.24497 -0.01713 0.26476 -0.01528 C 0.26632 -0.01481 0.26788 -0.01458 0.26944 -0.01389 C 0.27153 -0.01319 0.27326 -0.01181 0.27517 -0.01134 C 0.27969 -0.01042 0.2842 -0.01065 0.28854 -0.01019 C 0.33802 -0.01644 0.31701 -0.0037 0.3342 -0.02153 C 0.33524 -0.02245 0.33611 -0.02315 0.33715 -0.02407 C 0.33872 -0.02708 0.34045 -0.02986 0.34184 -0.0331 C 0.34358 -0.03634 0.34479 -0.04005 0.3467 -0.04306 C 0.34774 -0.04514 0.34913 -0.04653 0.35052 -0.04815 C 0.35069 -0.04954 0.35104 -0.05069 0.35139 -0.05208 C 0.35191 -0.0537 0.35278 -0.05532 0.3533 -0.05718 C 0.35382 -0.0588 0.35399 -0.06042 0.35434 -0.06227 C 0.35451 -0.0669 0.35469 -0.07153 0.35521 -0.07616 C 0.35625 -0.08519 0.35972 -0.07546 0.35434 -0.09259 C 0.34514 -0.12153 0.35035 -0.10139 0.34097 -0.11806 C 0.33993 -0.11968 0.33924 -0.12176 0.33802 -0.12315 C 0.32483 -0.13727 0.33611 -0.12384 0.32847 -0.1294 C 0.32431 -0.13264 0.32083 -0.13773 0.31615 -0.13958 C 0.30712 -0.14375 0.29618 -0.14815 0.28854 -0.15486 C 0.28698 -0.15625 0.2783 -0.16435 0.27517 -0.16644 C 0.27326 -0.16759 0.27118 -0.16852 0.26944 -0.17014 C 0.2658 -0.17361 0.25903 -0.18148 0.25903 -0.18148 C 0.25712 -0.18912 0.25938 -0.18241 0.2533 -0.19051 C 0.2526 -0.19144 0.25208 -0.19306 0.25139 -0.19421 C 0.25052 -0.19606 0.24965 -0.19769 0.24861 -0.19931 C 0.24635 -0.20278 0.24427 -0.20625 0.24184 -0.20949 C 0.23507 -0.21921 0.23629 -0.21574 0.22951 -0.22731 C 0.22639 -0.23264 0.22587 -0.23449 0.22379 -0.24005 C 0.22344 -0.24259 0.22361 -0.24514 0.22292 -0.24769 C 0.22222 -0.25 0.22153 -0.25255 0.21997 -0.25394 C 0.21754 -0.25625 0.20833 -0.25741 0.20573 -0.25764 C 0.20174 -0.25694 0.17517 -0.25278 0.1658 -0.25023 C 0.16024 -0.24861 0.15486 -0.24676 0.14948 -0.24514 C 0.14444 -0.24167 0.13924 -0.23866 0.13438 -0.23495 C 0.13299 -0.2338 0.13177 -0.23241 0.13056 -0.23102 C 0.12951 -0.23009 0.12847 -0.22963 0.1276 -0.22847 C 0.12656 -0.22731 0.12587 -0.22569 0.12483 -0.22477 C 0.12396 -0.22407 0.12292 -0.22384 0.12188 -0.22338 C 0.12101 -0.22269 0.12014 -0.22176 0.1191 -0.22083 C 0.11563 -0.21829 0.11181 -0.2169 0.10868 -0.21319 C 0.09774 -0.20162 0.10295 -0.20579 0.09722 -0.19676 C 0.09479 -0.19306 0.09358 -0.19213 0.09045 -0.18912 C 0.08316 -0.17292 0.09254 -0.19306 0.08385 -0.17639 C 0.07882 -0.1669 0.08281 -0.17361 0.07917 -0.16505 C 0.07569 -0.15764 0.07552 -0.15903 0.07344 -0.15231 C 0.0717 -0.14722 0.07274 -0.14769 0.07153 -0.14097 C 0.07101 -0.13843 0.07014 -0.13588 0.06962 -0.13333 C 0.06944 -0.13264 0.06823 -0.12546 0.06771 -0.12431 C 0.06667 -0.12245 0.0625 -0.11782 0.06094 -0.1169 C 0.06007 -0.1162 0.05903 -0.11597 0.05816 -0.11551 C 0.04983 -0.11088 0.05816 -0.11481 0.05156 -0.11181 C 0.05052 -0.11088 0.04965 -0.10995 0.04861 -0.10926 C 0.04774 -0.10856 0.0467 -0.10856 0.04583 -0.10787 C 0.04497 -0.10741 0.04444 -0.10625 0.04392 -0.10532 L 3.61111E-6 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5.55556E-6 -2.59259E-6 C 0.00572 0.00417 0.0111 0.00926 0.01718 0.01273 C 0.02395 0.01644 0.02881 0.01574 0.03524 0.01783 C 0.03628 0.01806 0.03715 0.01898 0.03819 0.01898 C 0.06319 0.02107 0.08819 0.02246 0.11336 0.02408 C 0.11579 0.02755 0.11822 0.03102 0.121 0.03426 C 0.12187 0.03519 0.12326 0.03542 0.12378 0.03681 C 0.13506 0.06436 0.11388 0.0294 0.13628 0.06227 C 0.13489 0.06436 0.13437 0.06852 0.13246 0.06852 C 0.09201 0.07014 0.11683 0.06551 0.09999 0.06088 C 0.096 0.05973 0.09166 0.05926 0.08767 0.05834 C 0.08437 0.05764 0.08124 0.05672 0.07812 0.05579 C 0.0769 0.05486 0.07569 0.05394 0.0743 0.05324 C 0.07204 0.05232 0.06978 0.05162 0.0677 0.0507 C 0.06666 0.05047 0.06579 0.05 0.06475 0.04954 C 0.06353 0.04815 0.06232 0.04676 0.06093 0.04561 C 0.06006 0.04491 0.05902 0.04514 0.05815 0.04445 C 0.05346 0.04028 0.05694 0.04144 0.05329 0.03681 C 0.05017 0.03241 0.04982 0.03311 0.04565 0.03172 C 0.04478 0.03079 0.04374 0.0301 0.04287 0.02917 C 0.0394 0.0257 0.03628 0.02153 0.03246 0.01898 C 0.02985 0.01736 0.02708 0.01621 0.02482 0.01389 C 0.00659 -0.00486 0.01874 0.00672 0.00572 -0.00393 C 0.00103 -0.00764 0.00485 -0.00555 -5.55556E-6 -0.00764 C -0.00417 -0.01342 -0.00417 -0.01365 -0.00956 -0.01898 C -0.01147 -0.02129 -0.01285 -0.02152 -0.01424 -0.02407 C -0.01529 -0.02615 -0.01615 -0.02847 -0.01719 -0.03055 C -0.01945 -0.04259 -0.01633 -0.02754 -0.01997 -0.04189 C -0.02067 -0.0449 -0.02119 -0.04791 -0.02188 -0.05092 C -0.02223 -0.05208 -0.02258 -0.05347 -0.02275 -0.05463 C -0.0198 -0.07361 -0.02344 -0.07615 -0.01424 -0.08379 C -0.01338 -0.08449 -0.01233 -0.08472 -0.01147 -0.08518 C -0.00088 -0.0949 -0.00556 -0.09282 0.0019 -0.09537 C 0.00312 -0.09606 0.00433 -0.09722 0.00572 -0.09768 C 0.00694 -0.09838 0.00833 -0.09861 0.00954 -0.09907 C 0.01544 -0.10069 0.01822 -0.10069 0.02482 -0.10162 C 0.02673 -0.10254 0.02846 -0.1037 0.03055 -0.10416 C 0.05433 -0.10856 0.04444 -0.10694 0.06006 -0.10926 C 0.06093 -0.10949 0.06562 -0.11088 0.06666 -0.1118 C 0.06874 -0.11319 0.07031 -0.11551 0.07239 -0.11689 C 0.08263 -0.12291 0.08524 -0.12314 0.09531 -0.12569 C 0.1111 -0.13842 0.09114 -0.12338 0.10381 -0.13078 C 0.10555 -0.13171 0.10694 -0.13356 0.1085 -0.13472 C 0.10954 -0.13518 0.11041 -0.13541 0.11145 -0.13588 C 0.11371 -0.1368 0.11579 -0.13819 0.11805 -0.13842 C 0.1269 -0.13935 0.13593 -0.13935 0.14478 -0.13958 C 0.17117 -0.13842 0.19756 -0.13842 0.22378 -0.13588 C 0.22812 -0.13541 0.23211 -0.13264 0.2361 -0.13078 C 0.23975 -0.12916 0.24322 -0.12777 0.24669 -0.12569 C 0.2519 -0.12245 0.25676 -0.11805 0.26197 -0.11435 C 0.26319 -0.11342 0.2644 -0.11273 0.26562 -0.1118 C 0.26666 -0.11111 0.26753 -0.10995 0.26857 -0.10926 C 0.27204 -0.10648 0.27395 -0.10578 0.27812 -0.10416 C 0.28246 -0.10231 0.2868 -0.09907 0.29149 -0.09907 L 0.4019 -0.09652 C 0.40433 -0.09398 0.40711 -0.09166 0.40954 -0.08889 C 0.41162 -0.08657 0.41527 -0.08125 0.41527 -0.08125 C 0.41649 -0.07708 0.41718 -0.07199 0.421 -0.0699 C 0.42291 -0.06852 0.42534 -0.06898 0.4276 -0.06852 C 0.43836 -0.07037 0.4493 -0.07129 0.45989 -0.07361 C 0.46267 -0.0743 0.4651 -0.07615 0.46753 -0.07754 C 0.46944 -0.07847 0.47152 -0.07893 0.47326 -0.08009 C 0.47603 -0.08171 0.47812 -0.08472 0.4809 -0.08634 C 0.48367 -0.08819 0.48662 -0.08889 0.4894 -0.09027 C 0.49305 -0.09444 0.49635 -0.09884 0.49999 -0.10277 C 0.50156 -0.10463 0.50346 -0.10578 0.50468 -0.10787 C 0.50607 -0.11018 0.50642 -0.11319 0.50763 -0.11551 C 0.50833 -0.11736 0.50954 -0.11898 0.51041 -0.1206 C 0.51145 -0.12569 0.5118 -0.12824 0.51336 -0.13333 C 0.51388 -0.13518 0.51458 -0.1368 0.51527 -0.13842 C 0.51735 -0.15301 0.51649 -0.14328 0.51336 -0.17014 C 0.51301 -0.17222 0.51301 -0.17453 0.51232 -0.17662 C 0.50156 -0.20671 0.50763 -0.18842 0.50086 -0.20185 C 0.49982 -0.20393 0.49912 -0.20625 0.49808 -0.20833 C 0.49617 -0.2118 0.49409 -0.21481 0.49235 -0.21852 C 0.4868 -0.23032 0.48975 -0.23125 0.4809 -0.24375 C 0.47621 -0.25046 0.47152 -0.25764 0.46666 -0.26412 C 0.46544 -0.26551 0.46388 -0.26643 0.46284 -0.26782 C 0.46197 -0.26898 0.46162 -0.2706 0.46093 -0.27176 C 0.4585 -0.27523 0.4559 -0.27847 0.45329 -0.28194 L 0.45329 -0.28194 C 0.45173 -0.28356 0.45017 -0.28541 0.4486 -0.28703 C 0.44478 -0.29051 0.44027 -0.29282 0.43715 -0.29722 C 0.43558 -0.2993 0.43402 -0.30162 0.43228 -0.30347 C 0.43055 -0.30532 0.42829 -0.30648 0.42656 -0.30856 C 0.40537 -0.33379 0.42291 -0.31643 0.40468 -0.33657 C 0.40225 -0.33912 0.39947 -0.3412 0.39704 -0.34398 C 0.39044 -0.35254 0.38541 -0.36342 0.37812 -0.37083 C 0.37673 -0.37199 0.37551 -0.37314 0.3743 -0.37453 C 0.36892 -0.38078 0.3743 -0.37639 0.36753 -0.38078 C 0.36058 -0.38009 0.35346 -0.38009 0.34669 -0.37847 C 0.34531 -0.37801 0.34496 -0.37569 0.34374 -0.37453 C 0.3427 -0.37338 0.34114 -0.37314 0.33992 -0.37199 C 0.33836 -0.3706 0.33697 -0.36828 0.33524 -0.36689 C 0.32985 -0.3625 0.31909 -0.35416 0.31909 -0.35416 C 0.3184 -0.35208 0.31805 -0.34977 0.31718 -0.34791 C 0.31562 -0.3449 0.31267 -0.34352 0.31145 -0.34027 C 0.30902 -0.33379 0.31076 -0.33634 0.30659 -0.33264 C 0.30433 -0.32801 0.3026 -0.32407 0.29895 -0.3199 C 0.29826 -0.31898 0.29704 -0.31921 0.29617 -0.31875 C 0.29531 -0.31689 0.29426 -0.31527 0.2934 -0.31365 C 0.29114 -0.31018 0.28853 -0.30717 0.28662 -0.30347 C 0.28576 -0.30162 0.28558 -0.29907 0.28471 -0.29722 C 0.28367 -0.29444 0.28211 -0.29213 0.2809 -0.28958 C 0.27708 -0.28148 0.27447 -0.27199 0.26944 -0.26527 L 0.25902 -0.25139 C 0.25555 -0.24676 0.25034 -0.23912 0.24565 -0.23611 C 0.24374 -0.23495 0.24131 -0.23564 0.23906 -0.23495 C 0.22308 -0.23032 0.24287 -0.23379 0.22378 -0.23102 C 0.221 -0.22986 0.21822 -0.22824 0.21527 -0.22731 C 0.21319 -0.22662 0.20468 -0.22523 0.20277 -0.22477 C 0.19999 -0.22407 0.19721 -0.22314 0.19426 -0.22222 C 0.1868 -0.2199 0.18524 -0.21875 0.17708 -0.21713 C 0.17221 -0.2162 0.16596 -0.21574 0.16093 -0.21458 C 0.15642 -0.21342 0.15208 -0.21134 0.14756 -0.21088 C 0.14027 -0.20972 0.13298 -0.20995 0.12569 -0.20949 C 0.12412 -0.20856 0.12256 -0.2074 0.121 -0.20694 C 0.11423 -0.20509 0.11319 -0.20671 0.10763 -0.20439 C 0.09617 -0.19977 0.11006 -0.20347 0.09721 -0.20069 C 0.09617 -0.20023 0.09513 -0.2 0.09426 -0.1993 C 0.09322 -0.19861 0.09253 -0.19745 0.09149 -0.19676 C 0.08992 -0.19606 0.08819 -0.19606 0.08662 -0.1956 C 0.08107 -0.19051 0.08628 -0.19467 0.07621 -0.19051 C 0.06874 -0.1875 0.07378 -0.18819 0.06579 -0.18402 C 0.06353 -0.1831 0.06128 -0.18264 0.05902 -0.18148 C 0.05781 -0.18102 0.05659 -0.17986 0.0552 -0.17893 C 0.05433 -0.17847 0.05329 -0.17847 0.05242 -0.17777 C 0.05069 -0.17662 0.04912 -0.17523 0.04756 -0.17407 C 0.04669 -0.17314 0.04583 -0.17199 0.04478 -0.17152 C 0.04287 -0.17037 0.04096 -0.16967 0.03906 -0.16898 C 0.03489 -0.16435 0.03055 -0.15995 0.02673 -0.15486 C 0.02482 -0.15231 0.02378 -0.14884 0.02187 -0.14606 C 0.02083 -0.14444 0.01926 -0.14375 0.01805 -0.14213 C 0.0059 -0.12731 0.01614 -0.13819 0.00763 -0.12963 C 0.00728 -0.12824 0.00711 -0.12685 0.00676 -0.12569 C 0.00624 -0.1243 0.00503 -0.12338 0.00485 -0.12199 C 0.00416 -0.11852 0.00433 -0.11504 0.00381 -0.1118 C 0.00364 -0.11041 0.00312 -0.10926 0.00294 -0.10787 C 0.0026 -0.10416 0.00225 -0.10023 0.0019 -0.09652 C 0.00173 -0.09444 0.00051 -0.09236 0.00103 -0.09027 C 0.00138 -0.08842 0.00294 -0.08773 0.00381 -0.08634 C 0.01406 -0.0706 -0.00469 -0.09699 0.01232 -0.07245 L 0.01909 -0.06342 L -5.55556E-6 -2.59259E-6 Z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20052 -4.81481E-6 C 0.29045 -4.81481E-6 0.40104 0.05973 0.40104 0.10857 L 0.40104 0.21713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4537 L 0.28368 -0.04537 C 0.39253 -0.04537 0.52656 0.01343 0.52656 0.06134 L 0.52656 0.16829 " pathEditMode="relative" rAng="0" ptsTypes="AA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9" grpId="0" animBg="1"/>
      <p:bldP spid="49" grpId="1" animBg="1"/>
      <p:bldP spid="49" grpId="2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</a:t>
            </a:r>
            <a:r>
              <a:rPr lang="en-GB" sz="2000" b="1" dirty="0">
                <a:solidFill>
                  <a:schemeClr val="bg1"/>
                </a:solidFill>
              </a:rPr>
              <a:t>Market preservation – With insurance </a:t>
            </a:r>
            <a:r>
              <a:rPr lang="en-GB" sz="2000" b="1" dirty="0" smtClean="0">
                <a:solidFill>
                  <a:schemeClr val="bg1"/>
                </a:solidFill>
              </a:rPr>
              <a:t>scheme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6" y="3487489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73" y="4624790"/>
            <a:ext cx="216000" cy="2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7" y="4847011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sp>
        <p:nvSpPr>
          <p:cNvPr id="32" name="Flowchart: Magnetic Disk 31"/>
          <p:cNvSpPr/>
          <p:nvPr/>
        </p:nvSpPr>
        <p:spPr>
          <a:xfrm>
            <a:off x="986785" y="3085936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lowchart: Magnetic Disk 32"/>
          <p:cNvSpPr/>
          <p:nvPr/>
        </p:nvSpPr>
        <p:spPr>
          <a:xfrm>
            <a:off x="997791" y="2997331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lowchart: Magnetic Disk 33"/>
          <p:cNvSpPr/>
          <p:nvPr/>
        </p:nvSpPr>
        <p:spPr>
          <a:xfrm>
            <a:off x="956918" y="2886509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Flowchart: Magnetic Disk 35"/>
          <p:cNvSpPr/>
          <p:nvPr/>
        </p:nvSpPr>
        <p:spPr>
          <a:xfrm>
            <a:off x="977354" y="2797904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60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7.40741E-7 C 0.00174 -0.00255 0.00382 -0.00487 0.00556 -0.00764 C 0.01702 -0.02593 0.00382 -0.00787 0.01233 -0.01922 C 0.01268 -0.02037 0.0125 -0.022 0.0132 -0.02292 C 0.01702 -0.02801 0.0184 -0.02778 0.02275 -0.0294 C 0.02379 -0.03056 0.02448 -0.03218 0.0257 -0.03311 C 0.02674 -0.03426 0.02813 -0.03473 0.02952 -0.03565 C 0.03455 -0.03959 0.02986 -0.03704 0.03507 -0.03936 C 0.04011 -0.04607 0.03299 -0.03681 0.0408 -0.04584 C 0.04184 -0.047 0.04254 -0.04862 0.04375 -0.04954 C 0.04531 -0.05093 0.05156 -0.05209 0.05226 -0.05209 L 0.05799 -0.05463 C 0.05903 -0.0551 0.06007 -0.05533 0.06094 -0.05602 C 0.06268 -0.05764 0.06441 -0.06019 0.0665 -0.06112 C 0.06754 -0.06158 0.06858 -0.06181 0.06945 -0.06227 C 0.07049 -0.06297 0.07118 -0.06436 0.07222 -0.06482 C 0.07656 -0.06737 0.07518 -0.06482 0.079 -0.06737 C 0.08004 -0.06806 0.08073 -0.06968 0.08177 -0.06991 C 0.0849 -0.07084 0.0882 -0.07084 0.09132 -0.0713 C 0.09236 -0.07153 0.09323 -0.07223 0.0941 -0.07246 L 0.10174 -0.075 C 0.10278 -0.07593 0.10382 -0.07639 0.10469 -0.07755 C 0.10538 -0.07871 0.10556 -0.08056 0.1066 -0.08125 C 0.10764 -0.08241 0.10903 -0.08218 0.11042 -0.08264 C 0.11215 -0.0845 0.11875 -0.0919 0.12084 -0.09283 C 0.12622 -0.09514 0.12309 -0.09422 0.13229 -0.09537 L 0.14271 -0.09653 C 0.1441 -0.097 0.14531 -0.09723 0.14653 -0.09792 C 0.14792 -0.09862 0.14896 -0.09977 0.15035 -0.10047 C 0.15191 -0.10116 0.15347 -0.10116 0.15521 -0.10162 C 0.15608 -0.10255 0.15695 -0.10348 0.15799 -0.10417 C 0.16441 -0.10857 0.15677 -0.10139 0.16459 -0.10811 C 0.17118 -0.11343 0.16563 -0.11088 0.17222 -0.1132 C 0.17327 -0.11436 0.17431 -0.11551 0.17518 -0.1169 C 0.17622 -0.11852 0.17674 -0.12061 0.17795 -0.122 C 0.17969 -0.12408 0.18368 -0.12709 0.18368 -0.12709 C 0.18438 -0.12825 0.18472 -0.12987 0.18559 -0.13079 C 0.18646 -0.13172 0.1875 -0.13149 0.18837 -0.13218 C 0.1967 -0.13774 0.18525 -0.13195 0.19514 -0.13588 C 0.19514 -0.13588 0.20226 -0.13912 0.20365 -0.13982 C 0.20469 -0.14028 0.20556 -0.14098 0.2066 -0.14098 C 0.22084 -0.14283 0.21285 -0.1419 0.23038 -0.14352 C 0.23577 -0.14838 0.23056 -0.14422 0.23611 -0.14746 C 0.24115 -0.15024 0.2382 -0.14954 0.24271 -0.15116 C 0.24393 -0.15162 0.24531 -0.15186 0.24653 -0.15255 C 0.24809 -0.15325 0.24965 -0.15417 0.25122 -0.15487 C 0.25261 -0.15556 0.25382 -0.15579 0.25504 -0.15625 C 0.25608 -0.15672 0.25695 -0.15718 0.25799 -0.15741 C 0.26181 -0.15718 0.26563 -0.15764 0.26945 -0.15625 C 0.27066 -0.15579 0.27118 -0.15348 0.27222 -0.15255 C 0.27361 -0.15116 0.27552 -0.15093 0.27709 -0.15 C 0.27847 -0.14885 0.27952 -0.14723 0.2809 -0.14607 C 0.28351 -0.14375 0.28472 -0.14352 0.2875 -0.14237 C 0.28837 -0.14098 0.28941 -0.13982 0.29028 -0.13843 C 0.29375 -0.13311 0.29063 -0.13588 0.29514 -0.13079 C 0.29601 -0.12987 0.29705 -0.12917 0.29792 -0.12825 C 0.29931 -0.12709 0.30052 -0.12593 0.30174 -0.12454 C 0.30278 -0.12338 0.30365 -0.122 0.30469 -0.12061 C 0.30486 -0.11945 0.30521 -0.11806 0.30556 -0.1169 C 0.30608 -0.11551 0.30695 -0.11459 0.30747 -0.1132 C 0.31111 -0.10162 0.30556 -0.11366 0.31042 -0.10417 C 0.31268 -0.09468 0.31129 -0.09908 0.31406 -0.09144 C 0.31476 -0.08612 0.31597 -0.07454 0.31597 -0.06991 C 0.31597 -0.06621 0.31719 -0.05417 0.3132 -0.04954 C 0.31181 -0.04792 0.31007 -0.047 0.30851 -0.04584 L 0.30469 -0.03056 C 0.30434 -0.0294 0.30469 -0.02709 0.30365 -0.02686 C 0.29445 -0.02269 0.30886 -0.02917 0.29705 -0.02292 C 0.29514 -0.022 0.29132 -0.02037 0.29132 -0.02037 C 0.28681 -0.02084 0.28247 -0.02107 0.27795 -0.02176 C 0.27413 -0.02223 0.27014 -0.02269 0.2665 -0.02431 C 0.26563 -0.02477 0.26459 -0.02524 0.26372 -0.02547 C 0.2592 -0.02662 0.25486 -0.02709 0.25035 -0.02801 C 0.24948 -0.02848 0.24827 -0.02848 0.24757 -0.0294 C 0.24618 -0.03079 0.24445 -0.03681 0.24375 -0.0382 C 0.24115 -0.04352 0.2415 -0.04283 0.23802 -0.04584 C 0.23577 -0.05487 0.23646 -0.05024 0.23802 -0.06737 C 0.23802 -0.06875 0.23872 -0.06991 0.23889 -0.0713 C 0.23924 -0.07292 0.23959 -0.07454 0.23993 -0.07639 C 0.24028 -0.07848 0.24028 -0.08056 0.2408 -0.08264 C 0.24115 -0.08403 0.24219 -0.08496 0.24271 -0.08635 C 0.24358 -0.08889 0.24358 -0.0919 0.24462 -0.09399 C 0.24531 -0.09537 0.24601 -0.09653 0.24653 -0.09792 C 0.24896 -0.1044 0.24566 -0.09931 0.24948 -0.10417 C 0.24965 -0.10556 0.24983 -0.10672 0.25035 -0.10811 C 0.25087 -0.10926 0.25174 -0.11042 0.25226 -0.11181 C 0.25486 -0.11991 0.25122 -0.11436 0.25504 -0.11945 C 0.25764 -0.12987 0.25556 -0.12524 0.26181 -0.13334 L 0.26459 -0.13727 C 0.26684 -0.14607 0.26354 -0.13565 0.26945 -0.14352 C 0.27101 -0.14561 0.27153 -0.14908 0.27327 -0.15116 L 0.27518 -0.15371 C 0.27709 -0.16436 0.27465 -0.15394 0.27795 -0.1625 C 0.27847 -0.16389 0.2783 -0.16528 0.279 -0.16644 C 0.27969 -0.1676 0.2809 -0.16806 0.28177 -0.16899 L 0.28368 -0.17662 C 0.28403 -0.17778 0.28386 -0.1794 0.28455 -0.18033 L 0.2875 -0.18426 C 0.29011 -0.19468 0.2882 -0.18959 0.29323 -0.19931 L 0.29514 -0.20325 C 0.29566 -0.2044 0.29618 -0.20602 0.29705 -0.20695 C 0.30261 -0.21436 0.30052 -0.21088 0.30365 -0.21713 C 0.30452 -0.22084 0.30452 -0.22176 0.3066 -0.22477 C 0.30799 -0.22709 0.31007 -0.22871 0.31129 -0.23102 C 0.31441 -0.2375 0.31684 -0.24329 0.3217 -0.24769 C 0.32361 -0.24931 0.32587 -0.25047 0.32743 -0.25278 C 0.33663 -0.26505 0.32847 -0.25579 0.33507 -0.26042 C 0.33611 -0.26112 0.33681 -0.26274 0.33802 -0.26297 C 0.34462 -0.26389 0.35122 -0.26366 0.35799 -0.26412 C 0.37604 -0.2669 0.36962 -0.26436 0.37795 -0.26783 C 0.37917 -0.26621 0.38021 -0.26412 0.38177 -0.26297 C 0.38316 -0.26181 0.39497 -0.25834 0.39601 -0.25787 C 0.4 -0.25602 0.40347 -0.25278 0.40747 -0.25139 C 0.41233 -0.24977 0.41007 -0.2507 0.41406 -0.24885 C 0.41476 -0.24769 0.41545 -0.24653 0.41597 -0.24514 C 0.4165 -0.24399 0.4165 -0.24237 0.41702 -0.24121 C 0.41771 -0.23982 0.41893 -0.23866 0.41979 -0.2375 C 0.42014 -0.23612 0.42031 -0.23496 0.42084 -0.23357 C 0.42448 -0.22385 0.42118 -0.23565 0.42361 -0.22616 C 0.42465 -0.21158 0.42483 -0.21065 0.42552 -0.19422 C 0.42622 -0.17963 0.42518 -0.17107 0.42743 -0.1588 C 0.42778 -0.15741 0.42795 -0.15602 0.42847 -0.15487 C 0.42952 -0.15255 0.43247 -0.14792 0.4342 -0.14607 C 0.43594 -0.14422 0.43802 -0.14283 0.43976 -0.14098 C 0.44115 -0.13982 0.44236 -0.13866 0.44358 -0.13727 C 0.44462 -0.13612 0.44531 -0.13426 0.44653 -0.13334 C 0.44792 -0.13241 0.45764 -0.12871 0.45886 -0.12825 C 0.46077 -0.12755 0.46285 -0.12732 0.46459 -0.1257 C 0.46563 -0.125 0.46632 -0.12338 0.46754 -0.12315 C 0.4724 -0.12223 0.47761 -0.12246 0.48264 -0.122 C 0.48368 -0.12107 0.48438 -0.11991 0.48559 -0.11945 C 0.48802 -0.11852 0.49063 -0.11829 0.49323 -0.11806 C 0.50018 -0.1176 0.50712 -0.11737 0.51406 -0.1169 C 0.52327 -0.11274 0.51025 -0.11899 0.51979 -0.1132 C 0.53351 -0.10463 0.52552 -0.11158 0.53212 -0.10556 C 0.5382 -0.09352 0.53681 -0.09977 0.53507 -0.0801 C 0.5349 -0.07871 0.53438 -0.07755 0.53403 -0.07639 C 0.52587 -0.07662 0.51754 -0.07662 0.50938 -0.07755 C 0.50729 -0.07778 0.50556 -0.0794 0.50365 -0.0801 L 0.49983 -0.08125 C 0.49896 -0.08218 0.49809 -0.08357 0.49705 -0.0838 C 0.49479 -0.08473 0.49254 -0.0845 0.49028 -0.08519 C 0.48924 -0.08542 0.48837 -0.08612 0.4875 -0.08635 C 0.4849 -0.08727 0.47986 -0.08889 0.47986 -0.08889 L 0.46563 -0.08774 C 0.46406 -0.08704 0.46493 -0.08357 0.46459 -0.08125 C 0.46424 -0.07963 0.46424 -0.07778 0.46372 -0.07639 C 0.45816 -0.05903 0.46476 -0.08473 0.46077 -0.06875 C 0.46111 -0.06274 0.46042 -0.05649 0.46181 -0.05093 C 0.46233 -0.04838 0.46719 -0.04375 0.46945 -0.0419 C 0.47066 -0.04098 0.47188 -0.04051 0.47309 -0.03936 C 0.47413 -0.03866 0.475 -0.03774 0.47604 -0.03704 C 0.47674 -0.03565 0.47709 -0.03426 0.47795 -0.03311 C 0.47882 -0.03195 0.47986 -0.03149 0.48073 -0.03056 C 0.48108 -0.03033 0.48143 -0.02963 0.48177 -0.0294 L 3.05556E-6 7.40741E-7 Z" pathEditMode="relative" ptsTypes="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-4.81481E-6 C -0.00139 0.00324 -0.00191 0.00741 -0.00382 0.00995 C -0.00504 0.01157 -0.00712 0.01088 -0.00868 0.01134 C -0.0099 0.01181 -0.01111 0.01227 -0.0125 0.0125 C -0.01337 0.01343 -0.01424 0.01435 -0.01528 0.01505 C -0.01615 0.01574 -0.01719 0.01597 -0.01823 0.01644 C -0.02969 0.02014 -0.02726 0.01898 -0.04201 0.02014 C -0.04444 0.02107 -0.0474 0.02083 -0.04965 0.02269 C -0.0533 0.02593 -0.05139 0.02477 -0.05538 0.02662 C -0.05868 0.03102 -0.06129 0.03495 -0.06667 0.03681 L -0.07049 0.03796 C -0.07778 0.04769 -0.06944 0.0375 -0.07622 0.04306 C -0.07708 0.04375 -0.07743 0.04491 -0.07813 0.0456 C -0.07899 0.04653 -0.08021 0.04722 -0.08108 0.04815 C -0.08559 0.05324 -0.08247 0.05023 -0.08576 0.05579 C -0.08663 0.05718 -0.08785 0.0581 -0.08872 0.05949 C -0.08941 0.06065 -0.08976 0.06227 -0.09063 0.06343 C -0.09167 0.06482 -0.09306 0.06597 -0.09444 0.06713 C -0.0967 0.07639 -0.09514 0.07269 -0.09809 0.0787 C -0.10017 0.08912 -0.09774 0.0787 -0.10104 0.0875 C -0.10156 0.08866 -0.10139 0.09028 -0.10191 0.09144 C -0.1033 0.09398 -0.10521 0.09653 -0.10677 0.09907 C -0.10712 0.10116 -0.10712 0.10324 -0.10764 0.10532 C -0.10851 0.1081 -0.11094 0.11088 -0.1125 0.11296 C -0.11736 0.12569 -0.11111 0.10995 -0.11719 0.12315 C -0.12379 0.13704 -0.11389 0.11875 -0.12205 0.13333 C -0.12344 0.14282 -0.12188 0.13681 -0.12587 0.14607 C -0.12656 0.14769 -0.12691 0.14954 -0.12778 0.15093 C -0.12847 0.15255 -0.12969 0.15347 -0.13056 0.15486 C -0.13646 0.16551 -0.13142 0.15718 -0.13438 0.16505 C -0.13629 0.17014 -0.13576 0.16736 -0.13819 0.1713 C -0.14045 0.175 -0.13976 0.17593 -0.14288 0.17894 C -0.14531 0.18125 -0.14774 0.18194 -0.15052 0.18287 C -0.16094 0.18565 -0.15191 0.18264 -0.16111 0.18542 C -0.16233 0.18565 -0.16354 0.18634 -0.16476 0.18657 C -0.16927 0.1875 -0.17379 0.18773 -0.17813 0.18912 C -0.18073 0.19005 -0.18316 0.1912 -0.18576 0.19167 C -0.19531 0.19352 -0.19028 0.19259 -0.20104 0.19421 C -0.20226 0.19468 -0.20365 0.19491 -0.20486 0.1956 C -0.20625 0.19607 -0.20729 0.19745 -0.20868 0.19815 C -0.21024 0.19861 -0.21181 0.19884 -0.21337 0.19931 C -0.2224 0.20532 -0.21111 0.19838 -0.22292 0.20301 C -0.22431 0.2037 -0.22535 0.20509 -0.22674 0.20556 C -0.2283 0.20625 -0.22986 0.20648 -0.23142 0.20694 C -0.23281 0.20787 -0.23403 0.20857 -0.23524 0.20949 C -0.23733 0.21111 -0.23906 0.21319 -0.24097 0.21458 C -0.24323 0.21597 -0.24844 0.21829 -0.25156 0.21968 C -0.25243 0.22037 -0.2533 0.22153 -0.25434 0.22222 C -0.25521 0.22269 -0.25625 0.22292 -0.25729 0.22338 C -0.26024 0.225 -0.26302 0.22639 -0.2658 0.22847 C -0.27101 0.23241 -0.26667 0.2294 -0.27049 0.23357 C -0.27344 0.23657 -0.2816 0.24213 -0.28299 0.24259 L -0.28681 0.24375 C -0.29063 0.25139 -0.28646 0.24468 -0.29149 0.24884 C -0.29236 0.24954 -0.29271 0.25069 -0.2934 0.25139 C -0.29583 0.25347 -0.29757 0.25417 -0.3 0.25509 C -0.30069 0.25648 -0.30104 0.2581 -0.30191 0.25903 C -0.30278 0.25995 -0.30399 0.25972 -0.30486 0.26019 C -0.3059 0.26088 -0.30677 0.26204 -0.30764 0.26273 C -0.30885 0.26366 -0.31024 0.26435 -0.31146 0.26528 C -0.31319 0.26667 -0.31458 0.26806 -0.31632 0.26921 C -0.31892 0.27083 -0.32413 0.27315 -0.32674 0.27431 C -0.33316 0.27708 -0.32517 0.27361 -0.33438 0.27801 C -0.33524 0.27847 -0.33629 0.27894 -0.33715 0.2794 C -0.34705 0.28912 -0.33455 0.27732 -0.34583 0.28565 C -0.35365 0.29144 -0.34514 0.28843 -0.35434 0.29074 C -0.35556 0.29167 -0.35677 0.29259 -0.35816 0.29329 C -0.36094 0.29468 -0.36424 0.29514 -0.36667 0.29722 C -0.37292 0.30208 -0.36997 0.29954 -0.37535 0.30463 C -0.38056 0.32199 -0.37448 0.3044 -0.37917 0.31366 C -0.38038 0.3162 -0.38212 0.32222 -0.38299 0.325 C -0.38542 0.3456 -0.3816 0.31644 -0.38681 0.34421 C -0.38802 0.35116 -0.38819 0.35139 -0.38958 0.36065 C -0.39028 0.36551 -0.39201 0.38032 -0.39444 0.38472 L -0.39618 0.38866 C -0.39601 0.39236 -0.39635 0.39653 -0.39531 0.4 C -0.39497 0.40116 -0.3934 0.40139 -0.39254 0.40139 C -0.38906 0.40139 -0.38681 0.4 -0.38385 0.39884 C -0.37708 0.39282 -0.38542 0.40023 -0.37726 0.39236 C -0.37622 0.39144 -0.37535 0.39074 -0.37431 0.38982 C -0.37344 0.38889 -0.36927 0.38449 -0.36771 0.38357 C -0.36615 0.38241 -0.36441 0.38194 -0.36302 0.38102 C -0.36059 0.3794 -0.35851 0.37732 -0.35625 0.37593 C -0.35538 0.37523 -0.35434 0.37523 -0.35347 0.37454 C -0.34462 0.36944 -0.35104 0.37176 -0.34288 0.36944 C -0.34097 0.36829 -0.33924 0.3669 -0.33715 0.36574 C -0.33559 0.36482 -0.33403 0.36412 -0.33247 0.36319 C -0.32986 0.36157 -0.32691 0.36065 -0.32483 0.3581 C -0.32188 0.35417 -0.32309 0.35532 -0.31823 0.35162 C -0.31701 0.35093 -0.31563 0.35 -0.31441 0.34931 C -0.31285 0.34838 -0.31111 0.34769 -0.30955 0.34676 C -0.30174 0.34074 -0.31024 0.34468 -0.30104 0.33912 C -0.29913 0.33796 -0.29722 0.33727 -0.29531 0.33657 C -0.2875 0.32616 -0.29757 0.33819 -0.28872 0.33148 C -0.2875 0.33056 -0.28681 0.3287 -0.28576 0.32755 C -0.28472 0.32639 -0.28316 0.32616 -0.28194 0.325 C -0.27535 0.31968 -0.2809 0.32245 -0.27535 0.31991 C -0.27379 0.31829 -0.27222 0.3162 -0.27049 0.31482 C -0.26754 0.3125 -0.26424 0.31065 -0.26111 0.30857 C -0.25972 0.30764 -0.25868 0.30648 -0.25729 0.30602 C -0.2559 0.30556 -0.25469 0.30532 -0.25347 0.30463 C -0.25174 0.30394 -0.25017 0.30301 -0.24861 0.30208 C -0.24774 0.30162 -0.2467 0.30139 -0.24583 0.30093 C -0.24479 0.29977 -0.24427 0.29699 -0.24288 0.29722 C -0.24063 0.29745 -0.23924 0.30093 -0.23715 0.30208 C -0.23576 0.30301 -0.23403 0.30324 -0.23247 0.30347 C -0.22517 0.30417 -0.21788 0.3044 -0.21059 0.30463 C -0.2099 0.30602 -0.20938 0.30741 -0.20868 0.30857 C -0.20747 0.30995 -0.20608 0.31111 -0.20486 0.31227 C -0.20417 0.31319 -0.20365 0.31412 -0.20295 0.31482 C -0.2026 0.31713 -0.20278 0.31944 -0.20191 0.3213 C -0.19861 0.32847 -0.19774 0.32824 -0.1934 0.33009 C -0.19271 0.33148 -0.19236 0.33287 -0.19149 0.33403 C -0.18958 0.33611 -0.18385 0.33819 -0.18194 0.33912 C -0.16667 0.34653 -0.17448 0.34421 -0.16389 0.34676 C -0.1467 0.35417 -0.15608 0.35116 -0.12014 0.34676 C -0.11892 0.34653 -0.11823 0.34468 -0.11719 0.34421 C -0.11563 0.34329 -0.11406 0.34329 -0.1125 0.34282 C -0.11146 0.34167 -0.11076 0.33982 -0.10955 0.33912 C -0.10504 0.33565 -0.10417 0.33727 -0.1 0.33519 C -0.0901 0.33032 -0.10226 0.33472 -0.09254 0.33148 C -0.09184 0.33056 -0.09132 0.3294 -0.09063 0.32894 C -0.08559 0.32593 -0.08038 0.32477 -0.07535 0.32245 C -0.07274 0.3213 -0.07031 0.31991 -0.06771 0.31875 C -0.06424 0.31713 -0.06076 0.31597 -0.05729 0.31482 C -0.05625 0.31366 -0.05556 0.31204 -0.05434 0.31111 C -0.0533 0.31019 -0.05191 0.30972 -0.05052 0.30972 C -0.04201 0.31019 -0.03333 0.31157 -0.02483 0.31227 C -0.02396 0.31319 -0.02292 0.31389 -0.02205 0.31482 C -0.01997 0.31736 -0.0184 0.32037 -0.01632 0.32245 C -0.01493 0.32384 -0.01354 0.32477 -0.0125 0.32639 C -0.01094 0.32824 -0.01007 0.33079 -0.00868 0.33264 C -0.00677 0.33542 -0.00451 0.33727 -0.00295 0.34028 C -0.00226 0.34167 -0.00191 0.34306 -0.00104 0.34421 C 0.00104 0.34676 0.00677 0.34954 0.00851 0.35046 C 0.0151 0.35926 0.00781 0.35069 0.01424 0.35556 C 0.01562 0.35648 0.01649 0.3588 0.01806 0.35926 C 0.02083 0.36042 0.02378 0.36019 0.02656 0.36065 C 0.0401 0.36667 0.03177 0.36389 0.05799 0.36065 C 0.07257 0.3588 0.07847 0.35833 0.09045 0.35417 C 0.09271 0.35347 0.09496 0.35278 0.09705 0.35162 C 0.09844 0.35116 0.09965 0.35 0.10087 0.34931 C 0.10174 0.34861 0.10278 0.34838 0.10365 0.34792 C 0.10503 0.34676 0.10642 0.3456 0.10746 0.34421 C 0.1092 0.34213 0.11059 0.33958 0.11233 0.33773 C 0.11337 0.33657 0.11493 0.33611 0.11615 0.33519 C 0.11944 0.33241 0.12014 0.33102 0.12274 0.32755 C 0.12344 0.32454 0.12396 0.32153 0.12465 0.31875 C 0.12517 0.3169 0.12604 0.31528 0.12656 0.31366 C 0.1276 0.31065 0.12865 0.30787 0.12951 0.30463 C 0.13403 0.28843 0.13003 0.29838 0.13524 0.28704 C 0.1349 0.28241 0.1349 0.27755 0.1342 0.27292 C 0.13385 0.27107 0.13281 0.26968 0.13229 0.26782 C 0.12969 0.25995 0.13177 0.26343 0.12847 0.25903 C 0.12795 0.25671 0.12639 0.25023 0.12569 0.24884 C 0.12378 0.24514 0.12118 0.2419 0.11892 0.23866 C 0.11371 0.23102 0.11493 0.23264 0.11042 0.22847 C 0.10903 0.22569 0.10851 0.22431 0.1066 0.22222 C 0.10573 0.2213 0.10486 0.22014 0.10365 0.21968 C 0.10226 0.21898 0.10052 0.21875 0.09896 0.21829 C 0.0908 0.21597 0.1 0.21782 0.0875 0.21574 C 0.07257 0.2162 0.05764 0.21597 0.04271 0.21713 C 0.04115 0.21713 0.03958 0.21898 0.03802 0.21968 C 0.03576 0.2206 0.03351 0.2213 0.03142 0.22222 C 0.02431 0.22477 0.02222 0.22477 0.0151 0.22847 C -0.01319 0.24352 0.02066 0.22639 -0.00382 0.2412 C -0.01406 0.24745 -0.01892 0.24745 -0.03056 0.25139 C -0.03524 0.25301 -0.03872 0.25463 -0.04288 0.25648 C -0.04705 0.25556 -0.05122 0.25532 -0.05538 0.25394 C -0.06111 0.25185 -0.06094 0.24907 -0.0658 0.24514 C -0.06667 0.24421 -0.06771 0.24421 -0.06858 0.24375 C -0.07413 0.23634 -0.07674 0.23449 -0.08004 0.22593 C -0.08316 0.21852 -0.08872 0.20301 -0.08872 0.20301 C -0.0901 0.1956 -0.09045 0.19583 -0.08872 0.18542 C -0.08819 0.1831 -0.08368 0.17708 -0.08299 0.17639 C -0.08021 0.17407 -0.07743 0.17176 -0.07431 0.17014 C -0.07083 0.16829 -0.06285 0.1662 -0.05816 0.16505 C -0.05694 0.16366 -0.05573 0.16204 -0.05434 0.16111 C -0.05313 0.16042 -0.05191 0.16019 -0.05052 0.15995 C -0.0349 0.15556 -0.04097 0.15741 -0.01823 0.15602 C -0.01493 0.15579 -0.01181 0.15579 -0.00868 0.15486 C -0.00729 0.1544 -0.00625 0.15278 -0.00486 0.15232 C 0.00017 0.15093 0.00538 0.15069 0.01042 0.14977 C 0.01267 0.14931 0.01476 0.14884 0.01701 0.14861 C 0.01962 0.14745 0.0224 0.1463 0.02465 0.14468 C 0.03212 0.13982 0.02326 0.14398 0.03038 0.14097 C 0.0316 0.13958 0.03316 0.13866 0.0342 0.13704 C 0.0349 0.13611 0.03524 0.13449 0.03524 0.13333 C 0.03524 0.12963 0.0342 0.12361 0.03229 0.1206 C 0.0316 0.11944 0.03038 0.11898 0.02951 0.11806 C 0.02847 0.1169 0.0276 0.11551 0.02656 0.11412 C 0.02517 0.10949 0.02378 0.10463 0.02187 0.10023 C 0.02135 0.09931 0.02049 0.09861 0.01996 0.09769 C 0.01892 0.09607 0.01788 0.09444 0.01701 0.09259 C 0.01615 0.09051 0.01597 0.08819 0.0151 0.08634 C 0.01458 0.08495 0.01389 0.0838 0.01319 0.08241 C 0.0099 0.07454 0.01319 0.07986 0.00851 0.07361 C 0.00781 0.07176 0.00729 0.07014 0.0066 0.06852 C 0.00451 0.06412 0.00191 0.06019 4.44444E-6 0.05579 C -0.00069 0.05417 -0.00052 0.05232 -0.00104 0.05069 C -0.00156 0.04884 -0.00226 0.04722 -0.00295 0.0456 L -0.00191 0.03287 L 4.44444E-6 -4.81481E-6 Z" pathEditMode="relative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4.07407E-6 C -0.00296 -0.00139 -0.00591 -0.00232 -0.00868 -0.00394 C -0.00973 -0.0044 -0.01059 -0.00556 -0.01146 -0.00649 C -0.01407 -0.00811 -0.01684 -0.00926 -0.0191 -0.01158 C -0.02014 -0.01227 -0.02084 -0.01366 -0.02205 -0.01389 C -0.02605 -0.01505 -0.03021 -0.01482 -0.03438 -0.01528 C -0.03855 -0.01713 -0.03941 -0.0176 -0.0448 -0.01899 C -0.04636 -0.01945 -0.04809 -0.01991 -0.04966 -0.02037 C -0.05052 -0.02061 -0.05157 -0.0213 -0.05243 -0.02153 C -0.05539 -0.02223 -0.05816 -0.02246 -0.06112 -0.02292 C -0.06198 -0.02338 -0.06285 -0.02408 -0.06389 -0.02408 C -0.0724 -0.02408 -0.07014 -0.02362 -0.07535 -0.02153 C -0.08021 -0.01968 -0.07917 -0.02084 -0.0849 -0.01783 C -0.0908 -0.01459 -0.08802 -0.01574 -0.09341 -0.01389 C -0.09445 -0.0132 -0.09532 -0.01227 -0.09636 -0.01158 C -0.09757 -0.01042 -0.09896 -0.00996 -0.1 -0.00903 C -0.10122 -0.00787 -0.10191 -0.00602 -0.10296 -0.0051 C -0.10382 -0.0044 -0.10487 -0.0044 -0.10573 -0.00394 C -0.10677 -0.00324 -0.10764 -0.00209 -0.10868 -0.00139 C -0.11372 0.00879 -0.10712 -0.00348 -0.11337 0.00509 C -0.11875 0.01226 -0.11077 0.00578 -0.1191 0.01273 C -0.12813 0.02013 -0.11841 0.01064 -0.12587 0.01782 C -0.12778 0.01944 -0.13368 0.02592 -0.13525 0.02662 L -0.1382 0.02801 C -0.13976 0.03402 -0.13941 0.03495 -0.14202 0.03935 C -0.14254 0.04027 -0.14341 0.04097 -0.14393 0.04189 C -0.14462 0.04305 -0.14497 0.04444 -0.14584 0.0456 C -0.14757 0.04838 -0.14966 0.05069 -0.15157 0.05324 L -0.15434 0.05717 C -0.1566 0.0662 -0.15348 0.05509 -0.15816 0.06481 C -0.15868 0.06574 -0.15868 0.06736 -0.15921 0.06851 C -0.15973 0.0699 -0.16059 0.07106 -0.16112 0.07222 C -0.16493 0.08287 -0.15851 0.06898 -0.16389 0.07986 C -0.16424 0.08194 -0.16441 0.08426 -0.16493 0.08634 C -0.16511 0.0875 -0.16563 0.08888 -0.1658 0.09004 C -0.16632 0.09305 -0.1665 0.09606 -0.16667 0.09907 C -0.1665 0.10231 -0.16667 0.10601 -0.1658 0.10902 C -0.16528 0.11088 -0.16372 0.11157 -0.16302 0.11296 C -0.15695 0.12314 -0.16181 0.11828 -0.15625 0.12314 C -0.15556 0.1243 -0.15539 0.12615 -0.15434 0.12685 C -0.1533 0.12777 -0.15174 0.12777 -0.15052 0.12824 C -0.14132 0.13171 -0.15695 0.1287 -0.13247 0.13078 C -0.10573 0.12939 -0.10382 0.12847 -0.07622 0.13078 C -0.07535 0.13078 -0.07431 0.13148 -0.07344 0.13194 C -0.07032 0.13356 -0.06389 0.13703 -0.06389 0.13703 C -0.05921 0.14629 -0.06493 0.13472 -0.06007 0.14606 C -0.05955 0.14722 -0.05886 0.14861 -0.05816 0.14976 C -0.05782 0.15138 -0.05782 0.15324 -0.0573 0.15486 C -0.05608 0.1574 -0.0533 0.15949 -0.05157 0.16111 C -0.05122 0.1625 -0.05087 0.16365 -0.05052 0.16504 C -0.04966 0.16921 -0.04931 0.17199 -0.04862 0.17638 C -0.04896 0.18356 -0.04914 0.19074 -0.04966 0.19791 C -0.04983 0.20023 -0.05139 0.20416 -0.05243 0.20555 C -0.0533 0.20671 -0.05452 0.20717 -0.05539 0.2081 C -0.05695 0.21018 -0.05799 0.21365 -0.06007 0.21458 C -0.07205 0.2199 -0.05296 0.21088 -0.0658 0.21828 C -0.06702 0.21898 -0.06841 0.21921 -0.06962 0.21967 C -0.07066 0.2199 -0.07153 0.22037 -0.0724 0.22083 C -0.07292 0.22129 -0.07796 0.22662 -0.07917 0.22731 C -0.08091 0.22824 -0.0849 0.22986 -0.0849 0.22986 C -0.09723 0.22939 -0.10973 0.23009 -0.12205 0.22847 C -0.12309 0.22824 -0.12309 0.22569 -0.12396 0.22476 C -0.125 0.22338 -0.12639 0.22291 -0.12778 0.22222 C -0.1283 0.22083 -0.12917 0.21967 -0.12969 0.21828 C -0.13021 0.21666 -0.12987 0.21481 -0.13056 0.21319 C -0.13125 0.21157 -0.13247 0.21064 -0.13334 0.20949 C -0.13316 0.2081 -0.13282 0.20694 -0.13247 0.20555 C -0.13177 0.20231 -0.13299 0.19699 -0.13056 0.19537 C -0.12934 0.19467 -0.12796 0.19398 -0.12674 0.19282 C -0.12605 0.19236 -0.1257 0.19097 -0.12483 0.19027 C -0.12362 0.18958 -0.12223 0.18958 -0.12101 0.18912 C -0.11875 0.18958 -0.11632 0.18888 -0.11441 0.19027 C -0.1132 0.1912 -0.11389 0.19375 -0.11337 0.19537 C -0.11302 0.19676 -0.11216 0.19791 -0.11146 0.1993 C -0.1125 0.20347 -0.1125 0.20717 -0.11823 0.20185 C -0.12014 0.2 -0.12205 0.19421 -0.12205 0.19421 C -0.12257 0.19004 -0.12344 0.18588 -0.12396 0.18148 C -0.12587 0.1618 -0.12275 0.17176 -0.12674 0.16111 C -0.12709 0.15856 -0.12726 0.15601 -0.12778 0.15347 C -0.12796 0.15231 -0.12865 0.15115 -0.12865 0.14976 C -0.12865 0.14467 -0.12813 0.13958 -0.12778 0.13449 C -0.12726 0.12939 -0.12674 0.12314 -0.12587 0.11805 C -0.12552 0.11666 -0.12518 0.11551 -0.12483 0.11412 C -0.12448 0.11273 -0.12396 0.10625 -0.12292 0.10416 C -0.1224 0.10301 -0.12153 0.10254 -0.12101 0.10162 C -0.12032 0.10023 -0.1198 0.09884 -0.1191 0.09768 C -0.11823 0.09629 -0.11702 0.09537 -0.11632 0.09398 C -0.11198 0.08611 -0.11737 0.09074 -0.11059 0.08634 C -0.10903 0.08426 -0.10764 0.08171 -0.10573 0.07986 C -0.10487 0.07916 -0.10382 0.07847 -0.10296 0.07731 C -0.10191 0.07615 -0.10122 0.07453 -0.1 0.07361 C -0.09931 0.07291 -0.09809 0.07291 -0.09723 0.07222 C -0.09063 0.06805 -0.09879 0.07106 -0.08959 0.06851 C -0.08889 0.06759 -0.08855 0.06666 -0.08768 0.06597 C -0.08681 0.06527 -0.08577 0.06504 -0.0849 0.06481 C -0.07952 0.06296 -0.07934 0.06365 -0.07344 0.06226 C -0.07205 0.0618 -0.07084 0.06111 -0.06962 0.06088 C -0.0658 0.06018 -0.05174 0.05879 -0.04862 0.05833 C -0.04671 0.0574 -0.0441 0.0581 -0.04289 0.05578 C -0.04237 0.05463 -0.04184 0.05301 -0.04098 0.05208 C -0.03924 0.04953 -0.03768 0.0493 -0.03525 0.04814 C -0.02761 0.03796 -0.03768 0.05 -0.02865 0.04305 C -0.02743 0.04213 -0.02691 0.04027 -0.02587 0.03935 C -0.02223 0.03588 -0.01997 0.03634 -0.01528 0.03541 C -0.00573 0.03588 0.00382 0.03588 0.01319 0.0368 C 0.01579 0.03703 0.01823 0.03865 0.02083 0.03935 C 0.02361 0.04004 0.02656 0.04027 0.02951 0.04051 L 0.03802 0.04444 L 0.04079 0.0456 C 0.04791 0.05185 0.03941 0.04513 0.0552 0.05208 C 0.05711 0.05277 0.05902 0.05347 0.06093 0.05463 C 0.06215 0.05532 0.06336 0.05648 0.06475 0.05717 C 0.06614 0.05787 0.06788 0.05787 0.06944 0.05833 C 0.07673 0.06018 0.07517 0.05949 0.08368 0.06088 C 0.08628 0.06134 0.08871 0.0618 0.09132 0.06226 C 0.10399 0.06365 0.11441 0.06388 0.1276 0.06481 C 0.12829 0.06574 0.13177 0.07083 0.13333 0.07106 C 0.13541 0.07129 0.13767 0.07013 0.13993 0.06967 C 0.14062 0.06898 0.14097 0.06736 0.14184 0.06736 C 0.1493 0.0662 0.14895 0.06782 0.15329 0.07361 C 0.15382 0.07199 0.15434 0.07013 0.1552 0.06851 C 0.15625 0.06597 0.15902 0.06088 0.15902 0.06088 C 0.1592 0.05972 0.15937 0.05833 0.15989 0.05717 C 0.16111 0.05439 0.16371 0.04953 0.16371 0.04953 C 0.16597 0.04051 0.16284 0.05138 0.16753 0.04189 C 0.16944 0.03796 0.16718 0.03773 0.17031 0.03426 C 0.17118 0.03333 0.17222 0.03333 0.17326 0.03287 C 0.17361 0.03171 0.17378 0.03032 0.17413 0.02916 C 0.17482 0.02754 0.17847 0.02106 0.17899 0.02037 C 0.18073 0.01759 0.1835 0.01597 0.18472 0.01273 C 0.18645 0.0081 0.18767 0.00393 0.19045 4.07407E-6 C 0.19114 -0.00116 0.19236 -0.00162 0.19323 -0.00255 C 0.19392 -0.00324 0.19461 -0.00417 0.19513 -0.0051 C 0.19878 -0.01112 0.19496 -0.00718 0.2 -0.01158 C 0.20295 -0.02362 0.19809 -0.00463 0.20277 -0.02037 C 0.20347 -0.02292 0.20364 -0.0257 0.20468 -0.02801 C 0.20711 -0.03287 0.20625 -0.03033 0.20746 -0.03565 C 0.20729 -0.04329 0.20729 -0.05093 0.20659 -0.05834 C 0.20573 -0.0676 0.20347 -0.0632 0.2 -0.07107 C 0.19895 -0.07315 0.19791 -0.07524 0.19704 -0.07755 C 0.19496 -0.08311 0.19757 -0.0801 0.19427 -0.08635 C 0.1934 -0.08774 0.19218 -0.08866 0.19132 -0.09028 C 0.1875 -0.09699 0.18871 -0.09699 0.18472 -0.10162 C 0.17743 -0.10949 0.18541 -0.09931 0.17986 -0.10672 C 0.17951 -0.10787 0.17934 -0.10926 0.17899 -0.11042 C 0.17413 -0.12315 0.1802 -0.10371 0.17517 -0.11945 C 0.17482 -0.12061 0.17465 -0.12199 0.17413 -0.12315 C 0.17048 -0.13311 0.17378 -0.1213 0.17135 -0.13079 C 0.17309 -0.15024 0.17083 -0.1338 0.17413 -0.14607 C 0.17708 -0.15625 0.17274 -0.14561 0.17604 -0.1588 C 0.17638 -0.16019 0.1776 -0.16112 0.17795 -0.1625 C 0.18177 -0.17362 0.1776 -0.1669 0.18281 -0.17385 C 0.18507 -0.18287 0.18159 -0.17246 0.1875 -0.18033 C 0.18819 -0.18125 0.18784 -0.18311 0.18854 -0.18403 C 0.18923 -0.18542 0.19027 -0.18588 0.19132 -0.18658 C 0.19357 -0.18843 0.19566 -0.19028 0.19809 -0.19167 C 0.19948 -0.19283 0.20121 -0.19329 0.20277 -0.19422 C 0.20486 -0.19584 0.20625 -0.19885 0.2085 -0.19931 C 0.2151 -0.20116 0.21163 -0.20024 0.21892 -0.20186 C 0.22083 -0.20278 0.22274 -0.2044 0.22465 -0.2044 C 0.23454 -0.20487 0.24375 -0.20324 0.25329 -0.20186 C 0.25729 -0.19653 0.25382 -0.20024 0.26371 -0.19815 C 0.26493 -0.19792 0.26632 -0.19723 0.26753 -0.19676 C 0.26857 -0.19653 0.26944 -0.19584 0.27031 -0.19561 C 0.27361 -0.19491 0.27673 -0.19491 0.27986 -0.19422 C 0.28159 -0.19399 0.28836 -0.19237 0.29045 -0.19167 C 0.29132 -0.19144 0.29236 -0.19098 0.29323 -0.19051 C 0.29392 -0.18912 0.29513 -0.1882 0.29513 -0.18658 C 0.29566 -0.17338 0.29479 -0.16945 0.29236 -0.1588 C 0.29201 -0.15741 0.29184 -0.15602 0.29132 -0.15487 C 0.29079 -0.15348 0.2901 -0.15232 0.28941 -0.15116 C 0.28854 -0.14723 0.28871 -0.1426 0.28663 -0.13959 C 0.28559 -0.13843 0.28437 -0.1375 0.28368 -0.13588 C 0.28211 -0.13264 0.27986 -0.1257 0.27986 -0.1257 C 0.27673 -0.10857 0.28142 -0.13149 0.27708 -0.1169 C 0.27621 -0.11389 0.27586 -0.11088 0.27517 -0.10787 C 0.27482 -0.10672 0.27448 -0.10533 0.27413 -0.10417 C 0.27482 -0.08843 0.27465 -0.07269 0.27604 -0.05718 C 0.27621 -0.0551 0.27812 -0.05394 0.27899 -0.05209 C 0.27951 -0.05093 0.27934 -0.04954 0.27986 -0.04838 C 0.28038 -0.04723 0.28125 -0.04676 0.28177 -0.04584 C 0.28246 -0.04445 0.28298 -0.04306 0.28368 -0.0419 C 0.28489 -0.04005 0.28645 -0.03866 0.2875 -0.03681 C 0.29218 -0.02848 0.28611 -0.03496 0.29236 -0.02547 C 0.2934 -0.02385 0.29479 -0.02292 0.29618 -0.02153 C 0.29791 -0.01412 0.29566 -0.02107 0.3 -0.01528 C 0.30069 -0.01412 0.30104 -0.01274 0.30173 -0.01158 C 0.30295 -0.00973 0.30451 -0.00834 0.30555 -0.00649 C 0.31041 0.00231 0.30434 -0.00417 0.31041 0.00115 C 0.31076 0.00254 0.31076 0.00393 0.31128 0.00509 C 0.31215 0.00648 0.31336 0.0074 0.31423 0.00879 C 0.31527 0.01041 0.31614 0.01226 0.31701 0.01388 C 0.31961 0.02731 0.31579 0.01111 0.32083 0.02291 C 0.32152 0.0243 0.32135 0.02638 0.32187 0.02801 C 0.32222 0.02939 0.32309 0.03032 0.32378 0.03171 C 0.32395 0.03287 0.32448 0.03426 0.32465 0.03541 C 0.32552 0.03981 0.32604 0.04421 0.3276 0.04814 C 0.32812 0.05 0.32882 0.05162 0.32951 0.05324 C 0.33073 0.0574 0.33333 0.06597 0.33333 0.06597 C 0.33298 0.06967 0.33298 0.07361 0.33229 0.07731 C 0.33194 0.07893 0.3309 0.07986 0.33038 0.08125 C 0.32986 0.0824 0.32986 0.08379 0.32951 0.08495 C 0.32899 0.08634 0.32812 0.0875 0.3276 0.08888 C 0.32708 0.09004 0.32725 0.09166 0.32656 0.09259 C 0.32586 0.09375 0.32465 0.09444 0.32378 0.09513 C 0.32309 0.09652 0.32257 0.09768 0.32187 0.09907 C 0.32066 0.10092 0.31875 0.10301 0.31701 0.10416 C 0.31614 0.10463 0.3151 0.10486 0.31423 0.10532 C 0.31284 0.10671 0.3118 0.1081 0.31041 0.10902 C 0.30694 0.1118 0.30399 0.10972 0.3 0.10902 C 0.29809 0.10555 0.29809 0.10463 0.29513 0.10277 C 0.2934 0.10162 0.28941 0.10023 0.28941 0.10023 C 0.28767 0.09676 0.28767 0.0956 0.28472 0.09398 C 0.28281 0.09282 0.27899 0.09143 0.27899 0.09143 C 0.27829 0.08865 0.27777 0.08564 0.27604 0.08379 C 0.2743 0.08171 0.2684 0.07939 0.26666 0.0787 C 0.26007 0.07569 0.26788 0.07916 0.25711 0.07476 C 0.25607 0.07453 0.2552 0.07407 0.25416 0.07361 C 0.24531 0.07407 0.23628 0.07222 0.2276 0.07476 C 0.22534 0.07546 0.22569 0.08078 0.22378 0.0824 C 0.21996 0.08564 0.22187 0.08449 0.21805 0.08634 C 0.21475 0.08588 0.21145 0.08657 0.2085 0.08495 C 0.20729 0.08449 0.2026 0.07662 0.20086 0.07476 C 0.19965 0.07361 0.19843 0.07222 0.19704 0.07106 C 0.19548 0.06967 0.19375 0.06875 0.19236 0.06736 C 0.1835 0.05763 0.1901 0.06111 0.18368 0.05833 C 0.18316 0.05671 0.18281 0.05463 0.18177 0.05324 C 0.18107 0.05208 0.17986 0.05185 0.17899 0.05069 C 0.17725 0.04884 0.17586 0.04652 0.17413 0.04444 L 0.17135 0.04051 C 0.16701 0.02638 0.17204 0.04074 0.16666 0.03032 C 0.16579 0.02893 0.16527 0.02708 0.16475 0.02546 C 0.16388 0.02291 0.16388 0.0199 0.16284 0.01782 L 0.15989 0.01273 C 0.15798 0.00208 0.16041 0.01226 0.15329 -0.00255 C 0.15277 -0.00371 0.1526 -0.0051 0.15225 -0.00649 C 0.15138 -0.00949 0.15034 -0.01227 0.14948 -0.01528 C 0.14895 -0.0169 0.14913 -0.01875 0.14843 -0.02037 C 0.14774 -0.02223 0.14652 -0.02362 0.14566 -0.02547 C 0.14479 -0.02709 0.14427 -0.02871 0.14375 -0.03056 C 0.1434 -0.03172 0.1434 -0.03311 0.1427 -0.03426 C 0.14132 -0.03704 0.13958 -0.03936 0.13802 -0.0419 C 0.13732 -0.04306 0.1368 -0.04468 0.13611 -0.04584 C 0.13263 -0.05093 0.13125 -0.05209 0.12656 -0.05579 C 0.125 -0.05718 0.12361 -0.05949 0.12187 -0.05973 L 0.11128 -0.06088 C 0.11041 -0.06135 0.10937 -0.06181 0.1085 -0.06227 C 0.10711 -0.06297 0.10607 -0.06436 0.10468 -0.06482 C 0.10225 -0.06551 0.09965 -0.06574 0.09704 -0.06598 C 0.08767 -0.06528 0.08281 -0.06598 0.07517 -0.06343 C 0.07413 -0.0632 0.07326 -0.06274 0.07222 -0.06227 C 0.07135 -0.06158 0.07048 -0.06019 0.06944 -0.05973 C 0.06684 -0.05834 0.06423 -0.05903 0.0618 -0.05718 C 0.05989 -0.05579 0.05798 -0.05371 0.05607 -0.05209 C 0.0552 -0.05116 0.05434 -0.05 0.05329 -0.04954 L 0.05034 -0.04838 C 0.04948 -0.04699 0.04861 -0.04561 0.04757 -0.04445 C 0.0467 -0.04352 0.04548 -0.04306 0.04461 -0.0419 C 0.04392 -0.04074 0.04375 -0.03889 0.0427 -0.0382 C 0.04166 -0.03704 0.04027 -0.03727 0.03888 -0.03681 C 0.03802 -0.03519 0.03732 -0.03311 0.03611 -0.03172 C 0.03489 -0.03033 0.02864 -0.02732 0.0276 -0.02662 C 0.02326 -0.01829 0.02829 -0.02662 0.02274 -0.02153 C 0.0217 -0.02061 0.021 -0.01875 0.01996 -0.01783 C 0.01875 -0.01667 0.01736 -0.01621 0.01614 -0.01528 C 0.0151 -0.01366 0.01441 -0.01158 0.01319 -0.01019 C 0.01215 -0.00903 0.01041 -0.00903 0.00937 -0.00764 C 0.0085 -0.00625 0.00816 -0.00417 0.00746 -0.00255 L 0.00659 4.07407E-6 L 1.38889E-6 4.07407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4.81481E-6 C -0.00018 -0.0037 -0.00052 -0.00764 -0.00087 -0.01134 C -0.00122 -0.01505 -0.00296 -0.02106 -0.00382 -0.02407 C -0.004 -0.02708 -0.00434 -0.03009 -0.00469 -0.03287 C -0.00504 -0.03518 -0.00573 -0.03704 -0.00573 -0.03935 C -0.00573 -0.04653 -0.00521 -0.0537 -0.00469 -0.06088 C -0.00434 -0.06458 -0.00191 -0.06829 -0.00087 -0.07106 C -0.00052 -0.07222 -0.00052 -0.07384 3.88889E-6 -0.07477 C 0.00139 -0.07731 0.00364 -0.0787 0.00486 -0.08125 C 0.00538 -0.08241 0.0059 -0.0838 0.00677 -0.08495 C 0.0085 -0.08773 0.01059 -0.09005 0.0125 -0.09259 C 0.01441 -0.09537 0.0184 -0.10116 0.021 -0.10162 L 0.02951 -0.10278 C 0.03246 -0.10185 0.03541 -0.10116 0.03819 -0.10023 C 0.0401 -0.09954 0.04392 -0.09768 0.04392 -0.09768 C 0.0467 -0.09468 0.04948 -0.09143 0.05243 -0.08889 C 0.05607 -0.08565 0.05451 -0.08727 0.05711 -0.0838 C 0.06007 -0.07222 0.05573 -0.09051 0.05902 -0.07361 C 0.05954 -0.07106 0.06093 -0.06597 0.06093 -0.06597 C 0.06128 -0.05741 0.06163 -0.04907 0.06198 -0.04051 C 0.06232 -0.02963 0.06128 -0.01829 0.06284 -0.00764 C 0.06336 -0.00509 0.06597 -0.00486 0.0677 -0.0037 C 0.07204 -0.00116 0.07517 -0.00069 0.08003 -4.81481E-6 C 0.08316 0.00046 0.08645 0.00093 0.08958 0.00139 C 0.09427 0.00093 0.09913 0.00116 0.10382 -4.81481E-6 C 0.1052 -0.00023 0.10642 -0.00162 0.10764 -0.00255 C 0.1092 -0.00347 0.11093 -0.00393 0.1125 -0.00509 C 0.11979 -0.00995 0.11093 -0.00556 0.11823 -0.0088 C 0.11909 -0.01018 0.11996 -0.01157 0.121 -0.01273 C 0.12309 -0.01458 0.12534 -0.01551 0.1276 -0.01643 L 0.13333 -0.02153 C 0.13437 -0.02245 0.13507 -0.02384 0.13628 -0.02407 L 0.14583 -0.02662 C 0.1467 -0.02755 0.14757 -0.02847 0.14861 -0.02917 C 0.15052 -0.03032 0.15243 -0.03079 0.15434 -0.03171 C 0.1585 -0.03356 0.15625 -0.03264 0.16093 -0.03426 C 0.16232 -0.03518 0.16354 -0.03611 0.16475 -0.03681 C 0.17083 -0.04028 0.17343 -0.0375 0.18194 -0.03681 C 0.18385 -0.03542 0.18593 -0.03472 0.18767 -0.03287 C 0.18941 -0.03125 0.19062 -0.02824 0.19236 -0.02662 C 0.19427 -0.025 0.19652 -0.02361 0.19809 -0.02153 L 0.20486 -0.01273 C 0.20503 -0.01134 0.20538 -0.00995 0.20573 -0.0088 C 0.20625 -0.00718 0.20764 -0.00556 0.20764 -0.0037 C 0.20798 0.00926 0.20729 0.02245 0.20677 0.03565 C 0.20642 0.04097 0.20329 0.0412 0.20104 0.04583 C 0.19791 0.05208 0.19982 0.04861 0.19427 0.05602 C 0.1934 0.05718 0.1927 0.05903 0.19149 0.05972 C 0.18559 0.06366 0.18889 0.06134 0.18194 0.06736 C 0.18107 0.06829 0.17986 0.06875 0.17916 0.06991 C 0.17534 0.07639 0.17743 0.07338 0.17343 0.0787 C 0.17152 0.08611 0.17361 0.07963 0.17048 0.08519 C 0.1625 0.09931 0.17152 0.08634 0.16093 0.10046 C 0.16041 0.10116 0.15954 0.10185 0.15902 0.10301 C 0.1585 0.10417 0.15816 0.10579 0.15711 0.10671 C 0.15416 0.10972 0.14913 0.10995 0.14583 0.11065 C 0.14132 0.11019 0.1368 0.10995 0.13246 0.10926 C 0.12361 0.1081 0.12968 0.10857 0.12378 0.10671 C 0.12222 0.10625 0.12066 0.10579 0.11909 0.10556 C 0.11371 0.10579 0.10816 0.10486 0.10295 0.10671 C 0.10156 0.10718 0.10191 0.11042 0.10104 0.11181 C 0.10034 0.11296 0.09913 0.11343 0.09809 0.11435 C 0.09548 0.12523 0.09913 0.11204 0.09531 0.1206 C 0.09479 0.12176 0.09461 0.12315 0.09427 0.12454 C 0.09531 0.1287 0.09566 0.13102 0.09809 0.13472 C 0.09913 0.13634 0.10069 0.13727 0.10191 0.13843 C 0.10225 0.13982 0.10225 0.14144 0.10295 0.14236 C 0.10416 0.14398 0.10607 0.14468 0.10764 0.14607 C 0.10902 0.14722 0.11041 0.14838 0.11145 0.15 C 0.11232 0.15093 0.11284 0.15232 0.11336 0.1537 C 0.11389 0.15486 0.11354 0.15648 0.11441 0.15764 C 0.11597 0.15972 0.11823 0.16088 0.11996 0.1625 C 0.12239 0.16458 0.12465 0.16667 0.12673 0.16898 C 0.1302 0.17292 0.13055 0.17477 0.13333 0.18032 C 0.13576 0.18495 0.13767 0.18866 0.13906 0.19444 L 0.1401 0.19815 C 0.13923 0.21227 0.14201 0.21204 0.13628 0.21852 C 0.13368 0.2213 0.13246 0.2213 0.12951 0.22361 C 0.12864 0.22431 0.12777 0.22546 0.12673 0.22616 C 0.12482 0.22708 0.121 0.2287 0.121 0.2287 C 0.11579 0.22639 0.12048 0.2287 0.11527 0.22477 C 0.11406 0.22384 0.11267 0.22338 0.11145 0.22222 C 0.09757 0.20787 0.11215 0.22199 0.10486 0.21204 C 0.10364 0.21065 0.10208 0.20972 0.10104 0.20833 C 0.09861 0.20509 0.09704 0.20046 0.09531 0.19699 C 0.09201 0.19028 0.08975 0.18819 0.08489 0.18171 L 0.08194 0.17778 C 0.08107 0.17662 0.07968 0.17569 0.07916 0.17407 C 0.07847 0.17245 0.07777 0.1706 0.07725 0.16898 C 0.07673 0.16782 0.07673 0.1662 0.07621 0.16505 C 0.07552 0.16319 0.0743 0.16181 0.07343 0.15995 C 0.07274 0.15764 0.07187 0.15509 0.07152 0.15255 L 0.06961 0.13982 C 0.06996 0.12963 0.07014 0.11944 0.07048 0.10926 C 0.07118 0.09583 0.07048 0.09931 0.07239 0.09144 C 0.07326 0.08542 0.07326 0.08403 0.0743 0.0787 C 0.07465 0.07755 0.07482 0.07616 0.07534 0.075 C 0.07586 0.07315 0.07673 0.07176 0.07725 0.06991 C 0.07986 0.06042 0.07621 0.06875 0.08003 0.06111 C 0.08229 0.04931 0.07916 0.06134 0.08385 0.05347 C 0.08454 0.05232 0.0842 0.05069 0.08489 0.04954 C 0.08802 0.04375 0.08889 0.04398 0.09236 0.04074 C 0.09375 0.03935 0.09479 0.03796 0.09618 0.03681 C 0.09704 0.03611 0.09826 0.03611 0.09913 0.03565 C 0.10017 0.03495 0.10104 0.0338 0.10191 0.0331 C 0.10312 0.03218 0.10451 0.03148 0.10573 0.03056 C 0.11093 0.02662 0.10625 0.02917 0.11145 0.02662 C 0.11198 0.02639 0.11701 0.02107 0.11823 0.02037 C 0.11927 0.01968 0.12066 0.01968 0.12187 0.01921 C 0.12291 0.01875 0.12378 0.01829 0.12482 0.01782 C 0.12621 0.01528 0.12743 0.01204 0.12951 0.01019 C 0.13802 0.00324 0.13107 0.01157 0.13715 0.00509 C 0.13784 0.0044 0.13854 0.0037 0.13906 0.00255 C 0.14218 -0.0037 0.13958 -0.00116 0.14288 -0.00625 C 0.14514 -0.00995 0.14583 -0.01018 0.14861 -0.01273 C 0.15225 -0.01991 0.14913 -0.01296 0.15139 -0.02037 C 0.15295 -0.02477 0.15329 -0.02523 0.1552 -0.02917 C 0.1559 -0.03218 0.15659 -0.03518 0.15711 -0.03796 C 0.15746 -0.03935 0.15816 -0.04051 0.15816 -0.0419 C 0.15816 -0.04699 0.15781 -0.05208 0.15711 -0.05718 C 0.15659 -0.06134 0.15416 -0.06412 0.15139 -0.06597 C 0.14965 -0.06713 0.14583 -0.06852 0.14583 -0.06852 C 0.14236 -0.07315 0.14566 -0.06944 0.14097 -0.07222 C 0.13784 -0.07431 0.13472 -0.07662 0.13142 -0.0787 C 0.1302 -0.07963 0.12864 -0.07986 0.1276 -0.08125 C 0.11805 -0.09421 0.12586 -0.08518 0.11823 -0.09143 C 0.1052 -0.10162 0.11198 -0.09838 0.10486 -0.10162 C 0.10329 -0.1037 0.10225 -0.10694 0.1 -0.10787 C 0.09913 -0.10833 0.09809 -0.10856 0.09722 -0.10926 C 0.09444 -0.11065 0.0934 -0.11227 0.09045 -0.11296 C 0.08836 -0.11366 0.08611 -0.11389 0.08385 -0.11412 L 0.0467 -0.11296 C 0.04548 -0.11296 0.04062 -0.11157 0.03906 -0.11042 C 0.03802 -0.10972 0.03732 -0.10856 0.03628 -0.10787 C 0.03507 -0.10718 0.03368 -0.10694 0.03246 -0.10671 C 0.03142 -0.10579 0.03055 -0.10509 0.02951 -0.10417 C 0.02882 -0.10324 0.02847 -0.10208 0.0276 -0.10162 C 0.02673 -0.10093 0.02569 -0.10069 0.02482 -0.10023 C 0.02291 -0.09768 0.02066 -0.0956 0.01909 -0.09259 C 0.01788 -0.09051 0.01545 -0.08634 0.01441 -0.0838 C 0.0125 -0.0794 0.0125 -0.07917 0.01145 -0.07477 C 0.0118 -0.06597 0.01198 -0.05718 0.0125 -0.04815 C 0.0125 -0.04653 0.01319 -0.04491 0.01336 -0.04306 C 0.01371 -0.04051 0.01354 -0.03773 0.01441 -0.03542 C 0.01579 -0.03125 0.01857 -0.02824 0.02014 -0.02407 C 0.02066 -0.02245 0.02152 -0.02083 0.02204 -0.01898 C 0.02326 -0.01435 0.02204 -0.01366 0.02482 -0.01018 C 0.02586 -0.00856 0.02743 -0.00764 0.02864 -0.00625 C 0.0302 -0.00301 0.03142 -0.00046 0.03333 0.00255 C 0.03402 0.00347 0.03472 0.00417 0.03524 0.00509 C 0.04062 0.01389 0.03333 0.0037 0.0401 0.01273 C 0.04045 0.01412 0.04079 0.01528 0.04097 0.01667 C 0.04132 0.01829 0.04149 0.02014 0.04201 0.02176 C 0.04236 0.02315 0.0434 0.02407 0.04392 0.02546 C 0.04427 0.02662 0.04444 0.02801 0.04479 0.02917 C 0.04531 0.03056 0.04618 0.03171 0.0467 0.0331 C 0.04861 0.03796 0.04687 0.03634 0.04861 0.0419 C 0.04913 0.04329 0.04982 0.04444 0.05052 0.04583 C 0.05086 0.04745 0.05104 0.04907 0.05156 0.05093 C 0.05243 0.05463 0.05434 0.06227 0.05434 0.06227 C 0.05399 0.07153 0.05451 0.08102 0.05347 0.09028 C 0.05295 0.09329 0.04965 0.10069 0.04774 0.10417 C 0.0467 0.10602 0.04583 0.10764 0.04479 0.10926 C 0.04427 0.11019 0.04357 0.11088 0.04288 0.11181 C 0.04166 0.11389 0.04079 0.11667 0.03906 0.11806 C 0.0375 0.11968 0.03524 0.11991 0.03333 0.1206 C 0.025 0.13472 0.0335 0.12176 0.02673 0.12963 C 0.02534 0.13125 0.0243 0.13333 0.02291 0.13472 C 0.02048 0.13727 0.01823 0.1375 0.01527 0.13843 C 0.00989 0.1456 0.0151 0.13982 0.00954 0.14352 C 0.0085 0.14421 0.00781 0.14583 0.00677 0.14607 C 0.00329 0.14699 -0.00018 0.14699 -0.00382 0.14745 L -0.04184 0.14607 C -0.04445 0.14607 -0.04705 0.14583 -0.04948 0.14491 C -0.05105 0.14421 -0.05174 0.1419 -0.0533 0.14097 C -0.05504 0.14005 -0.05712 0.14028 -0.05903 0.13982 C -0.06025 0.13935 -0.06146 0.13889 -0.06285 0.13843 C -0.06476 0.13681 -0.06684 0.13565 -0.06858 0.13333 C -0.0698 0.13171 -0.07101 0.12986 -0.07223 0.12824 C -0.07309 0.12732 -0.07431 0.12685 -0.07518 0.12569 C -0.07518 0.12569 -0.08698 0.10995 -0.0875 0.10926 L -0.09427 0.10046 L -0.09618 0.09792 L -0.09896 0.09398 C -0.09931 0.09282 -0.09931 0.0912 -0.1 0.09028 C -0.10886 0.075 -0.10226 0.08843 -0.10938 0.0787 C -0.11059 0.07732 -0.11094 0.07477 -0.11233 0.07361 C -0.11493 0.07199 -0.11806 0.07199 -0.12084 0.07107 C -0.13525 0.06157 -0.1191 0.07153 -0.13143 0.0662 C -0.13264 0.06551 -0.13386 0.06435 -0.13507 0.06366 C -0.13611 0.06296 -0.13698 0.06273 -0.13802 0.06227 C -0.14028 0.06134 -0.14254 0.06088 -0.14462 0.05972 C -0.14688 0.05857 -0.14896 0.05694 -0.15139 0.05602 C -0.1533 0.05509 -0.16355 0.05347 -0.16476 0.05347 C -0.17414 0.0537 -0.18368 0.05347 -0.19323 0.05463 C -0.19445 0.05486 -0.19497 0.05671 -0.19618 0.05718 C -0.19896 0.0588 -0.20469 0.06111 -0.20469 0.06111 C -0.20591 0.06227 -0.20712 0.06366 -0.20851 0.06482 C -0.22483 0.07755 -0.20903 0.06366 -0.22084 0.07361 C -0.22275 0.07546 -0.22466 0.07685 -0.22657 0.0787 C -0.22778 0.08009 -0.229 0.08171 -0.23039 0.08264 C -0.2316 0.08333 -0.23299 0.08333 -0.23421 0.0838 C -0.24011 0.09167 -0.2316 0.08102 -0.23889 0.08773 C -0.24011 0.08866 -0.2408 0.09028 -0.24184 0.09144 C -0.24271 0.09236 -0.24375 0.09306 -0.24462 0.09398 C -0.24757 0.09699 -0.25018 0.10023 -0.2533 0.10301 C -0.25521 0.10463 -0.25747 0.10556 -0.25903 0.1081 C -0.26025 0.11019 -0.26146 0.11227 -0.26268 0.11435 C -0.26702 0.12199 -0.26181 0.11435 -0.26841 0.12454 C -0.26927 0.12593 -0.27066 0.12685 -0.27136 0.12824 C -0.27292 0.13148 -0.27344 0.13542 -0.27518 0.13843 C -0.27605 0.14028 -0.27709 0.1419 -0.27796 0.14352 C -0.27934 0.14607 -0.28056 0.14861 -0.28177 0.15116 L -0.28368 0.15509 C -0.28403 0.15787 -0.28403 0.16111 -0.28473 0.16389 C -0.28507 0.16528 -0.28594 0.16644 -0.28664 0.16759 C -0.2882 0.1713 -0.28976 0.17384 -0.29046 0.17778 C -0.29115 0.18287 -0.29219 0.19306 -0.29219 0.19306 C -0.29202 0.20208 -0.29184 0.21088 -0.29132 0.21968 C -0.29132 0.22107 -0.29063 0.22222 -0.29046 0.22361 C -0.28993 0.22523 -0.29011 0.22708 -0.28941 0.2287 C -0.28872 0.23009 -0.28733 0.23102 -0.28664 0.23241 C -0.28542 0.23449 -0.2849 0.23681 -0.28368 0.23889 C -0.28195 0.24167 -0.27952 0.24352 -0.27796 0.24653 C -0.27743 0.24769 -0.27691 0.24907 -0.27605 0.25023 C -0.27466 0.25255 -0.27327 0.25509 -0.27136 0.25648 C -0.2698 0.25787 -0.26806 0.2588 -0.2665 0.26042 C -0.26476 0.26227 -0.26355 0.26505 -0.26181 0.26667 L -0.25799 0.2706 C -0.2573 0.27222 -0.25712 0.27431 -0.25608 0.27569 C -0.25486 0.27732 -0.25296 0.27847 -0.25139 0.2794 C -0.24792 0.28148 -0.24115 0.28333 -0.23802 0.28449 C -0.23646 0.28588 -0.2349 0.28727 -0.23316 0.28843 C -0.23143 0.28935 -0.22934 0.29005 -0.22761 0.29097 C -0.22118 0.29375 -0.2257 0.2919 -0.21424 0.29607 C -0.20747 0.2956 -0.2007 0.2963 -0.19427 0.29468 C -0.19306 0.29444 -0.19271 0.29236 -0.19236 0.29097 C -0.1915 0.28843 -0.19098 0.28588 -0.19046 0.28333 L -0.18941 0.2794 C -0.19115 0.27014 -0.18889 0.27778 -0.19323 0.27176 C -0.19844 0.26482 -0.19358 0.26782 -0.19896 0.26551 C -0.20174 0.2625 -0.20452 0.25926 -0.20747 0.25648 C -0.20851 0.25579 -0.20938 0.25463 -0.21042 0.25394 C -0.21129 0.25347 -0.21233 0.25347 -0.2132 0.25278 C -0.21493 0.25162 -0.21632 0.25 -0.21806 0.24907 C -0.2198 0.24792 -0.22188 0.24769 -0.22379 0.24653 C -0.225 0.2456 -0.22622 0.24468 -0.22761 0.24398 C -0.22848 0.24329 -0.22952 0.24329 -0.23039 0.24259 C -0.23212 0.24144 -0.23351 0.24005 -0.23507 0.23889 C -0.23577 0.23704 -0.23594 0.23495 -0.23698 0.2338 C -0.23802 0.23264 -0.23976 0.23333 -0.2408 0.23241 C -0.24271 0.23079 -0.2441 0.22824 -0.24566 0.22616 L -0.24566 0.22616 C -0.24618 0.22477 -0.24671 0.22338 -0.24757 0.22222 C -0.24896 0.22014 -0.25226 0.21597 -0.25226 0.21597 C -0.25521 0.2044 -0.25486 0.20903 -0.2533 0.19306 C -0.25313 0.19167 -0.25296 0.19028 -0.25226 0.18935 C -0.25157 0.18819 -0.25035 0.1875 -0.24948 0.18681 C -0.24688 0.18495 -0.24427 0.18333 -0.24184 0.18171 C -0.24046 0.17986 -0.23924 0.17847 -0.23802 0.17662 C -0.23664 0.17454 -0.23577 0.17199 -0.23421 0.17014 C -0.23143 0.1669 -0.22865 0.16644 -0.2257 0.16389 C -0.22431 0.16273 -0.22309 0.16134 -0.22188 0.15995 C -0.21927 0.15787 -0.21632 0.15648 -0.21424 0.1537 C -0.21059 0.14907 -0.21268 0.15046 -0.20851 0.14861 C -0.20417 0.14444 -0.20382 0.14352 -0.19792 0.14097 C -0.19618 0.14028 -0.19427 0.14028 -0.19236 0.13982 C -0.17865 0.13287 -0.19046 0.13796 -0.179 0.13472 C -0.17344 0.1331 -0.179 0.13357 -0.17223 0.13218 C -0.16198 0.13009 -0.16615 0.13171 -0.15712 0.12963 C -0.15573 0.12917 -0.15452 0.1287 -0.1533 0.12824 L -0.1066 0.12963 C -0.09775 0.12986 -0.08959 0.13102 -0.08091 0.13218 C -0.07986 0.13264 -0.079 0.1331 -0.07796 0.13333 C -0.07153 0.13565 -0.06789 0.13519 -0.0599 0.13588 C -0.04827 0.13843 -0.06059 0.13588 -0.04375 0.13843 C -0.0415 0.13889 -0.03924 0.13935 -0.03716 0.13982 C -0.02761 0.14144 -0.0323 0.14005 -0.0257 0.14236 C -0.01997 0.14097 -0.01424 0.14005 -0.00851 0.13843 C -0.00591 0.13773 -0.00087 0.13588 -0.00087 0.13588 C 3.88889E-6 0.13472 0.00086 0.1331 0.00191 0.13218 C 0.00382 0.13056 0.0059 0.12963 0.00764 0.12824 C 0.00937 0.12708 0.01093 0.12569 0.0125 0.12454 C 0.01736 0.11482 0.01354 0.12292 0.021 0.10162 C 0.0217 0.1 0.02291 0.09653 0.02291 0.09653 C 0.02257 0.09444 0.02274 0.09213 0.02204 0.09028 C 0.02135 0.08889 0.01927 0.08912 0.01909 0.08773 C 0.01805 0.07986 0.01857 0.07153 0.01823 0.06366 C 0.01805 0.06134 0.01614 0.05069 0.01527 0.04954 C 0.00885 0.04097 0.01875 0.0544 0.01145 0.04329 C 0.01024 0.04144 0.00902 0.03982 0.00764 0.03819 C 0.00729 0.03681 0.00711 0.03565 0.00677 0.03426 C 0.00625 0.03287 0.0052 0.03194 0.00486 0.03056 C 0.00416 0.02778 0.00451 0.02454 0.00382 0.02176 C 0.00069 0.0081 0.00104 0.01852 0.00104 0.01157 L 3.88889E-6 -4.81481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0.00087 -0.00093 C 0.0033 0.00069 0.00608 0.00185 0.00851 0.00393 C 0.01025 0.00579 0.01112 0.00949 0.0132 0.01042 C 0.01424 0.01088 0.01511 0.01111 0.01598 0.01157 C 0.02032 0.01366 0.02014 0.01412 0.02362 0.01551 C 0.02587 0.01643 0.02813 0.01736 0.03039 0.01805 L 0.03803 0.0206 C 0.03941 0.02338 0.04046 0.02616 0.04271 0.02824 C 0.04358 0.02893 0.04462 0.02917 0.04566 0.0294 C 0.04844 0.03032 0.05122 0.03102 0.05417 0.03194 C 0.05539 0.03333 0.0566 0.03472 0.05799 0.03588 C 0.05903 0.03657 0.06372 0.03796 0.06459 0.03843 C 0.06737 0.04074 0.06806 0.04097 0.07032 0.04468 C 0.07101 0.04583 0.07153 0.04722 0.07223 0.04838 C 0.07466 0.0581 0.07136 0.0463 0.07518 0.05602 C 0.07553 0.05741 0.07553 0.0588 0.07605 0.05995 C 0.07657 0.06134 0.07743 0.0625 0.07796 0.06366 C 0.08282 0.075 0.07709 0.06343 0.08178 0.07268 C 0.08264 0.09005 0.08334 0.09074 0.08178 0.10694 C 0.0816 0.10833 0.08108 0.10949 0.08073 0.11065 C 0.08021 0.11273 0.07952 0.11505 0.07882 0.11713 C 0.0783 0.11875 0.07761 0.12037 0.07709 0.12222 C 0.07622 0.12454 0.0757 0.12731 0.07518 0.12986 C 0.07553 0.13264 0.07587 0.13796 0.07709 0.1412 C 0.08264 0.15648 0.07553 0.13565 0.08073 0.14745 C 0.0823 0.15069 0.0823 0.15532 0.08455 0.15764 C 0.08594 0.15903 0.08733 0.16018 0.08837 0.16157 C 0.09046 0.16389 0.0941 0.16921 0.0941 0.16921 C 0.09584 0.17593 0.09428 0.17222 0.10087 0.17801 L 0.10365 0.18055 C 0.10434 0.18171 0.10521 0.18287 0.10556 0.18426 C 0.10608 0.18588 0.10678 0.19375 0.10747 0.19583 C 0.10851 0.19861 0.11059 0.20046 0.11129 0.20347 C 0.11164 0.20463 0.11198 0.20602 0.11216 0.20718 C 0.1132 0.21157 0.11303 0.21343 0.11511 0.21736 C 0.1158 0.21875 0.11702 0.21991 0.11789 0.22106 C 0.12136 0.23472 0.11789 0.22361 0.12275 0.2338 C 0.12344 0.23542 0.12396 0.23727 0.12466 0.23889 C 0.12622 0.24259 0.12639 0.24259 0.12848 0.24537 C 0.129 0.24792 0.12952 0.25046 0.13039 0.25301 C 0.13612 0.26829 0.12882 0.2493 0.13421 0.2618 C 0.13889 0.27315 0.13334 0.26134 0.13803 0.2706 C 0.13907 0.27708 0.13907 0.27708 0.1408 0.28472 C 0.14115 0.28588 0.1415 0.28727 0.14184 0.28843 C 0.14028 0.30231 0.14202 0.29282 0.13889 0.30255 C 0.13855 0.3037 0.13855 0.30532 0.13803 0.30625 C 0.13716 0.30741 0.13612 0.30787 0.13507 0.3088 C 0.13195 0.31528 0.1349 0.31088 0.13039 0.31389 C 0.12934 0.31458 0.12865 0.3162 0.12743 0.31643 C 0.1224 0.31782 0.11737 0.31805 0.11216 0.31898 L 0.10556 0.32014 C 0.09931 0.31991 0.09289 0.32014 0.08646 0.31898 C 0.08091 0.31805 0.08594 0.3125 0.08178 0.3088 L 0.07882 0.30625 C 0.0783 0.30509 0.07778 0.30347 0.07709 0.30255 C 0.07622 0.30139 0.075 0.30069 0.07414 0.3 C 0.07292 0.29861 0.07171 0.29722 0.07032 0.29606 C 0.06841 0.29444 0.06459 0.29097 0.06459 0.29097 C 0.06407 0.28981 0.06355 0.28819 0.06268 0.28727 C 0.06198 0.28611 0.06077 0.28542 0.0599 0.28472 C 0.05834 0.28333 0.0566 0.28241 0.05504 0.28079 C 0.054 0.27986 0.0533 0.27824 0.05226 0.27708 C 0.05053 0.27523 0.04809 0.27407 0.04653 0.27199 C 0.04584 0.27106 0.04532 0.27014 0.04462 0.26944 C 0.04375 0.26875 0.04271 0.26852 0.04184 0.26805 C 0.04063 0.26481 0.03785 0.25741 0.03612 0.25555 C 0.03473 0.25417 0.03368 0.25278 0.0323 0.25162 C 0.03143 0.25093 0.03039 0.25069 0.02934 0.25046 C 0.02848 0.24954 0.02761 0.24792 0.02657 0.24792 L 0.00851 0.24907 C 0.00643 0.24977 0.00157 0.2588 -0.00017 0.2618 C -0.00086 0.26296 -0.00138 0.26435 -0.00208 0.26551 C -0.00434 0.27755 -0.00277 0.27268 -0.0059 0.28079 C -0.00607 0.28727 -0.00538 0.29375 -0.00677 0.3 C -0.00746 0.30255 -0.01007 0.30324 -0.01163 0.30509 C -0.0125 0.30625 -0.01354 0.30764 -0.01441 0.3088 C -0.01197 0.33125 -0.01215 0.3206 -0.01354 0.34051 L -0.021 0.3368 C -0.02204 0.33634 -0.02309 0.33634 -0.02395 0.33542 C -0.02482 0.33449 -0.025 0.33264 -0.02586 0.33171 C -0.02691 0.33009 -0.02847 0.3294 -0.02968 0.32778 C -0.03038 0.32685 -0.03072 0.325 -0.03159 0.32407 C -0.03263 0.32245 -0.0342 0.32176 -0.03541 0.32014 C -0.03611 0.31921 -0.03645 0.31759 -0.03732 0.31643 C -0.03732 0.31643 -0.04566 0.30509 -0.04687 0.3037 L -0.04965 0.3 C -0.05034 0.29907 -0.05086 0.29792 -0.05156 0.29745 C -0.05312 0.29606 -0.05468 0.29468 -0.05625 0.29352 C -0.0592 0.2919 -0.06284 0.29074 -0.06579 0.28981 C -0.06996 0.29028 -0.07413 0.29028 -0.07829 0.29097 C -0.08177 0.29167 -0.08055 0.29282 -0.08385 0.29491 C -0.08576 0.29583 -0.08767 0.29653 -0.08958 0.29745 C -0.09722 0.30116 -0.09149 0.29907 -0.09913 0.30116 C -0.10017 0.30208 -0.10104 0.30301 -0.10208 0.3037 C -0.10295 0.3044 -0.10399 0.30463 -0.10486 0.30509 C -0.10746 0.30602 -0.10989 0.30648 -0.1125 0.30764 C -0.1184 0.30972 -0.12135 0.31042 -0.12673 0.31505 C -0.12777 0.31597 -0.12864 0.31713 -0.12968 0.31759 C -0.13211 0.31898 -0.13732 0.32014 -0.13732 0.32014 C -0.1401 0.31991 -0.14322 0.3206 -0.14583 0.31898 C -0.14774 0.31782 -0.14861 0.31505 -0.14965 0.3125 C -0.15156 0.30833 -0.15225 0.30185 -0.15347 0.29745 C -0.15451 0.29352 -0.1559 0.28981 -0.15729 0.28588 C -0.15763 0.28264 -0.15781 0.27917 -0.15816 0.27569 C -0.15868 0.27245 -0.16007 0.26551 -0.16007 0.26551 C -0.15885 0.24583 -0.16024 0.25625 -0.15729 0.24143 C -0.15694 0.23981 -0.15694 0.23796 -0.15625 0.23634 C -0.15572 0.23518 -0.15434 0.23472 -0.15347 0.2338 C -0.15208 0.23079 -0.14965 0.225 -0.14774 0.22245 C -0.14357 0.2169 -0.14479 0.22037 -0.14114 0.2162 C -0.13975 0.21458 -0.13854 0.2125 -0.13732 0.21111 C -0.13524 0.2088 -0.13229 0.20579 -0.12968 0.20463 C -0.12812 0.20393 -0.12638 0.20393 -0.12482 0.20347 C -0.1243 0.20255 -0.12361 0.20162 -0.12291 0.20093 C -0.12204 0.2 -0.121 0.1993 -0.12013 0.19838 C -0.11875 0.19699 -0.11753 0.19583 -0.11632 0.19444 C -0.11545 0.19352 -0.11423 0.19305 -0.11336 0.1919 C -0.11111 0.18935 -0.1085 0.18542 -0.10677 0.18171 C -0.1026 0.17292 -0.10746 0.18009 -0.10208 0.17292 C -0.10225 0.16944 -0.10173 0.16574 -0.10295 0.16273 C -0.1059 0.15555 -0.11163 0.15185 -0.11632 0.14745 C -0.11753 0.1463 -0.11875 0.14491 -0.12013 0.14375 C -0.12257 0.14143 -0.12795 0.1375 -0.13055 0.13611 C -0.13177 0.13542 -0.13316 0.13518 -0.13437 0.13472 C -0.14079 0.13518 -0.14722 0.13472 -0.15347 0.13611 C -0.1552 0.13657 -0.15659 0.13889 -0.15816 0.13981 C -0.16441 0.14398 -0.16371 0.14352 -0.16961 0.14491 C -0.17395 0.15069 -0.16875 0.14468 -0.1743 0.14884 C -0.17638 0.15023 -0.17829 0.15208 -0.18003 0.15393 C -0.18142 0.15509 -0.18281 0.15625 -0.18385 0.15764 C -0.18593 0.16018 -0.18732 0.16343 -0.18958 0.16528 C -0.19149 0.1669 -0.19392 0.16805 -0.19531 0.17037 C -0.19895 0.17662 -0.19739 0.17361 -0.20017 0.17917 C -0.20034 0.18055 -0.20052 0.18194 -0.20104 0.1831 C -0.20225 0.18634 -0.20312 0.18704 -0.20486 0.18935 C -0.20711 0.19838 -0.20399 0.1875 -0.20868 0.19699 C -0.2092 0.19815 -0.20902 0.19977 -0.20954 0.20093 C -0.21284 0.20671 -0.21371 0.20625 -0.21718 0.20972 C -0.21857 0.21088 -0.21979 0.21227 -0.221 0.21366 C -0.2217 0.21481 -0.22343 0.21898 -0.22482 0.21991 C -0.22673 0.22106 -0.22864 0.22153 -0.23055 0.22245 C -0.23507 0.22454 -0.2342 0.2243 -0.24097 0.225 C -0.25208 0.22593 -0.2743 0.22755 -0.2743 0.22755 C -0.27916 0.22847 -0.28385 0.22893 -0.28871 0.23009 C -0.29132 0.23055 -0.29375 0.23171 -0.29635 0.23264 C -0.30138 0.23426 -0.30277 0.23426 -0.30868 0.23518 C -0.30989 0.23565 -0.31111 0.23611 -0.3125 0.23634 C -0.31406 0.2368 -0.31562 0.23727 -0.31718 0.23773 C -0.32395 0.23981 -0.31579 0.23796 -0.32395 0.24143 C -0.32534 0.24213 -0.32708 0.24236 -0.32864 0.24282 L -0.33628 0.24792 L -0.3401 0.25046 C -0.34687 0.25949 -0.34409 0.25509 -0.34861 0.26319 C -0.34895 0.26435 -0.34913 0.26574 -0.34965 0.2669 C -0.35364 0.2787 -0.35277 0.27384 -0.35538 0.28333 C -0.35607 0.28588 -0.35642 0.28843 -0.35729 0.29097 C -0.35781 0.29305 -0.35868 0.29514 -0.3592 0.29745 C -0.35954 0.29954 -0.35972 0.30162 -0.36007 0.3037 C -0.36059 0.30625 -0.36145 0.3088 -0.36197 0.31134 L -0.36284 0.31643 C -0.36267 0.32361 -0.36336 0.33102 -0.36197 0.33796 C -0.36163 0.33958 -0.35954 0.33935 -0.35816 0.33935 C -0.35468 0.33935 -0.35121 0.33843 -0.34774 0.33796 C -0.34635 0.3375 -0.34513 0.33611 -0.34392 0.3368 C -0.3434 0.33704 -0.33975 0.34444 -0.33906 0.3456 C -0.33368 0.36736 -0.33663 0.35278 -0.33819 0.39884 C -0.33871 0.41296 -0.33784 0.40856 -0.34479 0.41805 C -0.34444 0.42315 -0.34548 0.4287 -0.34392 0.43333 C -0.34322 0.43518 -0.34062 0.43403 -0.33906 0.43449 C -0.33055 0.43704 -0.34079 0.43449 -0.32968 0.43704 C -0.32864 0.43796 -0.32777 0.43889 -0.32673 0.43958 C -0.31458 0.44768 -0.31649 0.44329 -0.29635 0.44213 C -0.29531 0.44167 -0.29427 0.44143 -0.2934 0.44097 C -0.29218 0.44005 -0.29097 0.43889 -0.28958 0.43843 C -0.28715 0.4375 -0.28454 0.4375 -0.28194 0.43704 C -0.28576 0.4294 -0.28159 0.43657 -0.2868 0.43079 C -0.28836 0.4287 -0.28993 0.42639 -0.29149 0.4243 L -0.29444 0.4206 C -0.29461 0.41921 -0.29479 0.41782 -0.29531 0.41667 C -0.29704 0.41204 -0.29826 0.41227 -0.30104 0.40787 C -0.30173 0.40671 -0.30225 0.40509 -0.30295 0.40393 C -0.30434 0.40185 -0.30642 0.4 -0.30763 0.39768 C -0.30868 0.39606 -0.30954 0.39421 -0.31059 0.39259 C -0.31145 0.3912 -0.3125 0.39028 -0.31336 0.38889 C -0.31423 0.38773 -0.31458 0.38634 -0.31527 0.38495 C -0.31632 0.38333 -0.31736 0.38171 -0.31822 0.37986 C -0.31961 0.37685 -0.321 0.37176 -0.32204 0.36852 C -0.3217 0.35995 -0.32152 0.35162 -0.321 0.34305 C -0.321 0.34167 -0.32066 0.34028 -0.32013 0.33935 C -0.31909 0.33727 -0.31736 0.33611 -0.31632 0.33426 C -0.3151 0.33218 -0.31458 0.32963 -0.31336 0.32778 C -0.31232 0.32616 -0.31093 0.32523 -0.30954 0.32407 C -0.30538 0.32014 -0.30763 0.32222 -0.30191 0.31898 C -0.29479 0.31458 -0.30156 0.31805 -0.29253 0.31134 C -0.29079 0.31018 -0.28732 0.30949 -0.28576 0.3088 C -0.28454 0.3081 -0.28333 0.30694 -0.28194 0.30625 C -0.27882 0.3044 -0.27899 0.30532 -0.27534 0.3037 C -0.27378 0.30301 -0.27204 0.30208 -0.27048 0.30116 C -0.26961 0.30046 -0.26875 0.2993 -0.2677 0.29861 C -0.26649 0.29792 -0.2651 0.29792 -0.26388 0.29745 C -0.25729 0.29491 -0.26562 0.29722 -0.25538 0.29491 C -0.25382 0.29398 -0.25208 0.29329 -0.25052 0.29236 C -0.24913 0.2912 -0.24826 0.28912 -0.2467 0.28843 C -0.24461 0.2875 -0.24236 0.28773 -0.2401 0.28727 C -0.23593 0.28449 -0.23263 0.28194 -0.22777 0.28079 C -0.22586 0.28032 -0.22395 0.28009 -0.22204 0.27963 C -0.21875 0.2787 -0.2125 0.27708 -0.2125 0.27708 C -0.2052 0.27755 -0.19791 0.27708 -0.19062 0.27824 C -0.18975 0.27847 -0.18941 0.28032 -0.18871 0.28079 C -0.18784 0.28148 -0.1868 0.28171 -0.18576 0.28218 C -0.18454 0.28333 -0.18316 0.28449 -0.18194 0.28588 C -0.18072 0.2875 -0.17968 0.28981 -0.17812 0.29097 C -0.17673 0.29213 -0.175 0.29167 -0.17343 0.29236 C -0.17048 0.29329 -0.1677 0.29468 -0.16493 0.29606 C -0.16354 0.29676 -0.16232 0.29792 -0.16111 0.29861 C -0.15694 0.30069 -0.15 0.30069 -0.1467 0.30116 C -0.14461 0.30208 -0.14236 0.3037 -0.1401 0.3037 C -0.08194 0.30278 -0.09236 0.30486 -0.06493 0.29861 C -0.06302 0.29768 -0.06093 0.29722 -0.0592 0.29606 C -0.05816 0.29537 -0.05729 0.29421 -0.05625 0.29352 C -0.05312 0.2912 -0.05 0.28889 -0.04687 0.28727 C -0.04114 0.28426 -0.04357 0.28542 -0.03923 0.28333 C -0.03229 0.27731 -0.03559 0.27963 -0.02968 0.27569 C -0.02934 0.27454 -0.02916 0.27315 -0.02864 0.27199 C -0.02604 0.26551 -0.02586 0.26574 -0.02291 0.2618 C -0.02239 0.26018 -0.02187 0.25833 -0.021 0.25671 C -0.01666 0.24838 -0.01927 0.25718 -0.01718 0.24907 C -0.01753 0.24375 -0.01718 0.22245 -0.01909 0.21227 C -0.01961 0.20972 -0.02048 0.20718 -0.021 0.20463 C -0.02135 0.20347 -0.02152 0.20208 -0.02204 0.20093 L -0.02586 0.19074 C -0.02621 0.18727 -0.02621 0.1838 -0.02673 0.18055 C -0.02708 0.1787 -0.02812 0.17731 -0.02864 0.17546 C -0.02916 0.1743 -0.02934 0.17292 -0.02968 0.17176 C -0.03125 0.16296 -0.02934 0.16782 -0.03246 0.16157 C -0.03281 0.15972 -0.03316 0.1581 -0.0335 0.15648 C -0.03368 0.15509 -0.0342 0.15393 -0.03437 0.15255 C -0.03489 0.15 -0.03507 0.14745 -0.03541 0.14491 C -0.03593 0.13958 -0.03628 0.13264 -0.03732 0.12731 C -0.0375 0.12593 -0.03784 0.12477 -0.03819 0.12338 C -0.03906 0.1162 -0.0401 0.10926 -0.0401 0.10185 C -0.0401 0.08958 -0.03975 0.07731 -0.03923 0.06505 C -0.03906 0.06319 -0.03888 0.06157 -0.03819 0.05995 C -0.03784 0.0588 -0.03628 0.05741 -0.03628 0.05741 L 0.00087 -0.00093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1.85185E-6 C -0.00052 0.0044 -0.00122 0.00856 -0.00191 0.01273 C -0.00208 0.01458 -0.0026 0.0162 -0.00278 0.01782 C -0.0033 0.02245 -0.00347 0.02708 -0.00382 0.03194 C -0.0033 0.03935 -0.00364 0.04629 -0.00191 0.05347 C -0.00139 0.05555 -0.00087 0.05787 4.16667E-6 0.05972 C 0.0007 0.06111 0.0019 0.06157 0.00295 0.06227 C 0.00347 0.06412 0.00468 0.06551 0.00485 0.06736 C 0.00538 0.09143 0.0059 0.08819 0.00295 0.10046 C 0.00261 0.10671 0.00243 0.11319 0.0019 0.11944 C 0.0019 0.12083 0.00122 0.12199 0.00103 0.12338 C 0.00052 0.12546 0.00052 0.12754 4.16667E-6 0.12963 C -0.00052 0.13217 -0.00139 0.13472 -0.00191 0.13727 C -0.00208 0.13889 -0.00313 0.14444 -0.00382 0.14606 C -0.00435 0.14745 -0.00503 0.14861 -0.00573 0.15 C -0.00955 0.14907 -0.01372 0.15 -0.01702 0.14745 C -0.01892 0.14606 -0.01806 0.14213 -0.01892 0.13981 C -0.02258 0.13125 -0.0224 0.13518 -0.0276 0.12963 C -0.03177 0.12523 -0.03125 0.12338 -0.03524 0.12083 C -0.03612 0.12014 -0.03715 0.1199 -0.03802 0.11944 C -0.03907 0.11782 -0.0401 0.1162 -0.04097 0.11435 C -0.04149 0.11319 -0.04132 0.1118 -0.04184 0.11065 C -0.04514 0.10301 -0.04375 0.10787 -0.0467 0.10301 C -0.04739 0.10185 -0.04774 0.10023 -0.04861 0.09907 C -0.0493 0.09815 -0.05052 0.09768 -0.05139 0.09653 C -0.05208 0.09583 -0.0526 0.0949 -0.0533 0.09398 C -0.054 0.0919 -0.05417 0.08958 -0.05522 0.08773 C -0.0559 0.08657 -0.05712 0.08611 -0.058 0.08518 C -0.06128 0.08125 -0.06215 0.0787 -0.06562 0.07639 C -0.06702 0.07546 -0.07118 0.07407 -0.07239 0.07384 C -0.07327 0.07291 -0.07413 0.07199 -0.07517 0.07129 C -0.07813 0.06921 -0.083 0.06921 -0.08559 0.06875 C -0.1026 0.06944 -0.10817 0.06666 -0.11997 0.07129 C -0.12102 0.07153 -0.12188 0.07199 -0.12275 0.07245 C -0.12414 0.07384 -0.12553 0.07477 -0.12657 0.07639 C -0.12813 0.0787 -0.13039 0.08403 -0.13039 0.08403 C -0.13143 0.08773 -0.13265 0.0912 -0.13039 0.09537 C -0.1297 0.09676 -0.12796 0.09629 -0.12657 0.09653 C -0.1257 0.09745 -0.12484 0.09861 -0.12379 0.09907 C -0.12258 0.09977 -0.12119 0.1 -0.11997 0.10046 C -0.11893 0.10092 -0.11806 0.10139 -0.11702 0.10162 C -0.11685 0.10301 -0.11668 0.1044 -0.11615 0.10555 C -0.11494 0.10833 -0.11095 0.11065 -0.10956 0.1118 C -0.10852 0.11273 -0.10765 0.11389 -0.10661 0.11435 C -0.10487 0.11551 -0.1026 0.11551 -0.10087 0.1169 C -0.0941 0.12315 -0.09687 0.1199 -0.09237 0.12592 C -0.09202 0.12708 -0.09115 0.12847 -0.09132 0.12963 C -0.09184 0.13148 -0.09323 0.1324 -0.09427 0.13356 C -0.09739 0.13703 -0.09635 0.13518 -0.1 0.13727 C -0.10122 0.13796 -0.1026 0.13889 -0.10383 0.13981 C -0.1047 0.14051 -0.10556 0.14166 -0.10661 0.14236 C -0.10852 0.14352 -0.11043 0.14398 -0.11234 0.1449 C -0.11546 0.14629 -0.11546 0.14629 -0.11893 0.14745 C -0.12067 0.14791 -0.12223 0.14861 -0.12379 0.14861 C -0.13004 0.1493 -0.13647 0.14953 -0.14289 0.15 C -0.14411 0.15046 -0.14532 0.15115 -0.14671 0.15115 C -0.15661 0.15278 -0.15695 0.15162 -0.16477 0.1537 C -0.16737 0.15463 -0.1724 0.15625 -0.1724 0.15625 C -0.17362 0.15717 -0.17484 0.1581 -0.17622 0.15879 C -0.17744 0.15949 -0.17883 0.15949 -0.18004 0.16018 C -0.18109 0.16065 -0.18178 0.16203 -0.18282 0.16273 C -0.18369 0.16319 -0.18473 0.16342 -0.1856 0.16389 C -0.18699 0.16481 -0.1882 0.16574 -0.18942 0.16643 C -0.19011 0.16782 -0.19063 0.16921 -0.19133 0.17037 C -0.19359 0.17315 -0.19515 0.17315 -0.1981 0.17407 C -0.19897 0.175 -0.19984 0.17615 -0.20088 0.17662 C -0.20209 0.17731 -0.20348 0.17754 -0.2047 0.17801 C -0.20574 0.17824 -0.20661 0.1787 -0.20765 0.17916 C -0.20886 0.18055 -0.21008 0.18194 -0.21147 0.1831 C -0.21234 0.18379 -0.21338 0.18379 -0.21425 0.18426 C -0.21581 0.18518 -0.21754 0.18588 -0.21893 0.1868 C -0.21997 0.1875 -0.22084 0.18889 -0.22188 0.18935 C -0.22397 0.19028 -0.2264 0.19028 -0.22848 0.19074 C -0.23004 0.19143 -0.23161 0.19236 -0.23334 0.19328 C -0.23664 0.19467 -0.24029 0.19583 -0.24376 0.19699 C -0.25261 0.19653 -0.26164 0.19653 -0.2705 0.19583 C -0.27414 0.19537 -0.27588 0.19421 -0.279 0.1919 C -0.28004 0.1912 -0.28091 0.19004 -0.28195 0.18935 C -0.28282 0.18865 -0.28386 0.18865 -0.28473 0.18819 C -0.28595 0.18727 -0.28716 0.18634 -0.28855 0.18565 C -0.29202 0.18356 -0.29306 0.1831 -0.29619 0.18171 C -0.29706 0.18078 -0.2981 0.18009 -0.29897 0.17916 C -0.30192 0.17615 -0.29984 0.17662 -0.30383 0.17407 C -0.3047 0.17361 -0.30574 0.17338 -0.30661 0.17291 C -0.30765 0.17153 -0.30817 0.16967 -0.30956 0.16898 C -0.31164 0.16782 -0.3139 0.16828 -0.31615 0.16782 C -0.3172 0.16759 -0.31806 0.16666 -0.31893 0.16643 C -0.33143 0.16574 -0.34376 0.16574 -0.35609 0.16528 C -0.36581 0.16319 -0.36494 0.16273 -0.379 0.16528 C -0.38039 0.16551 -0.38161 0.1669 -0.38282 0.16782 C -0.38681 0.17291 -0.3823 0.16805 -0.38942 0.17153 C -0.39063 0.17222 -0.39133 0.17338 -0.39237 0.17407 C -0.39324 0.17477 -0.39428 0.175 -0.39515 0.17546 C -0.39619 0.17662 -0.39688 0.17847 -0.3981 0.17916 C -0.40036 0.18055 -0.40574 0.18171 -0.40574 0.18171 C -0.40661 0.18264 -0.40747 0.18356 -0.40852 0.18426 C -0.41511 0.18865 -0.40678 0.18009 -0.41702 0.18935 C -0.41824 0.19028 -0.41876 0.19236 -0.41997 0.19328 C -0.42102 0.19398 -0.42258 0.19398 -0.42379 0.19444 C -0.4257 0.19514 -0.42779 0.1956 -0.42952 0.19699 C -0.43109 0.19815 -0.43265 0.19953 -0.43421 0.20069 C -0.4356 0.20208 -0.43664 0.20347 -0.43803 0.20463 C -0.4389 0.20532 -0.43994 0.20532 -0.44098 0.20578 C -0.44359 0.2074 -0.44584 0.20972 -0.44862 0.21088 C -0.45261 0.21273 -0.45209 0.21227 -0.45713 0.21597 C -0.46112 0.21898 -0.45921 0.21828 -0.46286 0.22245 C -0.46407 0.22384 -0.46546 0.22477 -0.46668 0.22615 C -0.46859 0.22824 -0.47032 0.23055 -0.4724 0.23264 C -0.47761 0.23819 -0.47449 0.23472 -0.479 0.23889 C -0.47918 0.23912 -0.48473 0.24467 -0.4856 0.24537 C -0.48681 0.24583 -0.4955 0.24768 -0.49619 0.24791 C -0.49897 0.24745 -0.50209 0.24815 -0.5047 0.24653 C -0.50834 0.24444 -0.50921 0.23981 -0.51147 0.23634 C -0.51199 0.23541 -0.51268 0.23472 -0.51338 0.23379 C -0.51355 0.23217 -0.5139 0.23032 -0.51425 0.2287 C -0.51459 0.22754 -0.51511 0.22639 -0.51511 0.225 C -0.51511 0.22106 -0.51477 0.21736 -0.51425 0.21342 C -0.51407 0.21227 -0.51372 0.21088 -0.51338 0.20972 C -0.50504 0.18935 -0.51164 0.20023 -0.5047 0.19583 C -0.50365 0.19514 -0.50296 0.19375 -0.50192 0.19328 C -0.50036 0.19213 -0.49862 0.19166 -0.49706 0.19074 C -0.49341 0.18819 -0.49168 0.18611 -0.48855 0.1831 C -0.48751 0.18055 -0.48716 0.17754 -0.4856 0.17546 C -0.48421 0.17315 -0.48004 0.17037 -0.48004 0.17037 C -0.47813 0.16273 -0.48022 0.17014 -0.47622 0.16134 C -0.47362 0.15602 -0.47466 0.15602 -0.4724 0.15 C -0.47154 0.14768 -0.4705 0.14583 -0.46945 0.14375 C -0.46702 0.13009 -0.47102 0.14653 -0.46477 0.13611 C -0.46303 0.1331 -0.46216 0.12916 -0.46095 0.12592 C -0.46025 0.12407 -0.45973 0.12245 -0.45904 0.12083 C -0.45834 0.11944 -0.45765 0.11828 -0.45713 0.1169 C -0.45661 0.11574 -0.45678 0.11435 -0.45609 0.11319 C -0.45348 0.10787 -0.44879 0.10671 -0.4448 0.10416 C -0.44272 0.10301 -0.44098 0.10139 -0.43907 0.10046 C -0.43751 0.09977 -0.43577 0.09977 -0.43421 0.09907 C -0.41702 0.09398 -0.43421 0.09699 -0.40192 0.09537 C -0.3955 0.09259 -0.40331 0.09583 -0.39237 0.09282 C -0.39133 0.09259 -0.39046 0.0919 -0.38942 0.09166 C -0.38768 0.09097 -0.3856 0.09074 -0.38369 0.09028 C -0.38056 0.08819 -0.37727 0.08657 -0.37431 0.08403 C -0.37327 0.0831 -0.3724 0.08194 -0.37136 0.08148 C -0.37015 0.08078 -0.36893 0.08055 -0.36754 0.08009 C -0.36251 0.07569 -0.36668 0.07986 -0.36181 0.07245 C -0.36095 0.07106 -0.3599 0.07014 -0.35904 0.06875 C -0.35782 0.0669 -0.35435 0.06018 -0.35227 0.05856 C -0.35157 0.05787 -0.35036 0.05787 -0.34949 0.05717 C -0.3481 0.05648 -0.34688 0.05555 -0.34567 0.05463 C -0.34497 0.05393 -0.34463 0.05278 -0.34376 0.05208 C -0.34289 0.05139 -0.34185 0.05092 -0.34098 0.05092 C -0.32883 0.05092 -0.31685 0.05185 -0.3047 0.05208 C -0.29428 0.05185 -0.28369 0.05162 -0.27327 0.05092 C -0.27084 0.05069 -0.26772 0.04884 -0.26563 0.04699 C -0.26372 0.0456 -0.26164 0.04421 -0.2599 0.04213 C -0.25904 0.04074 -0.25817 0.03935 -0.25713 0.03819 C -0.25279 0.03403 -0.25418 0.03773 -0.2514 0.0331 C -0.24949 0.03009 -0.24827 0.02615 -0.24671 0.02291 C -0.24619 0.02199 -0.24532 0.02129 -0.2448 0.02037 C -0.24289 0.01273 -0.24497 0.01967 -0.23907 0.01018 C -0.22709 -0.00857 -0.23786 0.00625 -0.23039 -0.00371 C -0.22813 -0.01273 -0.23143 -0.00093 -0.2257 -0.01389 C -0.22032 -0.02593 -0.22727 -0.01551 -0.22084 -0.02408 C -0.22067 -0.02732 -0.22067 -0.03102 -0.21997 -0.03426 C -0.21963 -0.03565 -0.21859 -0.03658 -0.21806 -0.03797 C -0.21754 -0.03959 -0.21754 -0.04144 -0.21702 -0.04306 C -0.2165 -0.04537 -0.21563 -0.04722 -0.21529 -0.04954 C -0.21425 -0.05347 -0.21442 -0.05695 -0.21338 -0.06088 C -0.21286 -0.06273 -0.21199 -0.06412 -0.21147 -0.06597 C -0.21008 -0.07084 -0.20904 -0.07778 -0.20661 -0.08241 C -0.20609 -0.08357 -0.20522 -0.08403 -0.2047 -0.08496 C -0.204 -0.08611 -0.20365 -0.08773 -0.20279 -0.08889 C -0.20209 -0.08982 -0.20088 -0.09051 -0.20001 -0.09144 C -0.19324 -0.09861 -0.204 -0.08866 -0.19515 -0.09653 C -0.19463 -0.09769 -0.19411 -0.09931 -0.19324 -0.10023 C -0.19272 -0.10093 -0.18681 -0.10278 -0.18664 -0.10278 C -0.18525 -0.10463 -0.18386 -0.10695 -0.18195 -0.10787 C -0.18039 -0.10857 -0.17865 -0.10857 -0.17709 -0.10926 C -0.17518 -0.10996 -0.17136 -0.11158 -0.17136 -0.11158 C -0.1672 -0.11135 -0.16303 -0.11135 -0.15904 -0.11042 C -0.158 -0.11019 -0.15487 -0.10672 -0.15418 -0.10533 C -0.15348 -0.10371 -0.15331 -0.10162 -0.15227 -0.10023 C -0.15157 -0.09908 -0.15036 -0.09861 -0.14949 -0.09769 C -0.14827 -0.09514 -0.14636 -0.09306 -0.14567 -0.09005 C -0.1448 -0.08681 -0.14445 -0.08426 -0.14289 -0.08125 C -0.14237 -0.0801 -0.1415 -0.07963 -0.14098 -0.07871 C -0.14029 -0.07755 -0.13977 -0.07593 -0.13907 -0.07477 C -0.13716 -0.07222 -0.13525 -0.06968 -0.13334 -0.06713 C -0.13265 -0.06644 -0.13213 -0.06528 -0.13143 -0.06459 C -0.13039 -0.06389 -0.12935 -0.0632 -0.12848 -0.06204 C -0.12379 -0.05695 -0.12779 -0.05926 -0.12275 -0.05718 C -0.12154 -0.05579 -0.1205 -0.05417 -0.11893 -0.05324 C -0.11668 -0.05185 -0.1139 -0.05162 -0.11147 -0.0507 C -0.10765 -0.04954 -0.10695 -0.04908 -0.10278 -0.04815 L -0.09132 -0.0456 C -0.07864 -0.04005 -0.09427 -0.04653 -0.05903 -0.04306 C -0.02951 -0.04028 -0.06007 -0.04051 -0.04566 -0.04051 L 4.16667E-6 -1.85185E-6 Z" pathEditMode="relative" ptsTypes="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1.11111E-6 0.00023 C -0.00261 -0.00232 -0.00521 -0.00394 -0.00764 -0.00648 C -0.00851 -0.00741 -0.00886 -0.00903 -0.00955 -0.01019 C -0.01076 -0.01204 -0.01215 -0.01366 -0.01337 -0.01528 C -0.01372 -0.01667 -0.01372 -0.01806 -0.01424 -0.01922 C -0.01493 -0.02037 -0.01632 -0.02084 -0.01719 -0.02176 C -0.01788 -0.02246 -0.0184 -0.02338 -0.0191 -0.02431 C -0.01945 -0.02547 -0.01962 -0.02685 -0.01997 -0.02801 C -0.02118 -0.03172 -0.02222 -0.03473 -0.02483 -0.03704 C -0.0257 -0.03773 -0.02674 -0.03773 -0.02761 -0.0382 C -0.03229 -0.04445 -0.0283 -0.04051 -0.03524 -0.04329 C -0.04844 -0.04861 -0.02726 -0.04468 -0.05434 -0.04723 C -0.06545 -0.04676 -0.07656 -0.04653 -0.08767 -0.04584 C -0.08889 -0.04584 -0.09011 -0.04491 -0.09149 -0.04468 C -0.09427 -0.04398 -0.09722 -0.04375 -0.1 -0.04329 C -0.11076 -0.03843 -0.10434 -0.04098 -0.12865 -0.04468 C -0.13125 -0.04491 -0.13368 -0.04653 -0.13629 -0.04723 L -0.14288 -0.04838 C -0.15156 -0.05301 -0.14358 -0.04931 -0.1533 -0.05209 C -0.15504 -0.05278 -0.16007 -0.05556 -0.16094 -0.05602 C -0.16233 -0.05857 -0.16285 -0.06204 -0.16476 -0.06366 C -0.16771 -0.06621 -0.16806 -0.06667 -0.17153 -0.06875 C -0.1724 -0.06922 -0.17344 -0.06945 -0.17431 -0.06991 C -0.17587 -0.07084 -0.17743 -0.07176 -0.17917 -0.07246 C -0.18177 -0.07385 -0.18281 -0.07408 -0.18576 -0.075 C -0.18698 -0.07593 -0.18837 -0.07662 -0.18958 -0.07755 C -0.19063 -0.07848 -0.19132 -0.0794 -0.19236 -0.0801 C -0.19392 -0.08102 -0.20174 -0.08496 -0.20295 -0.08519 L -0.20955 -0.08658 C -0.21979 -0.09098 -0.21337 -0.08866 -0.23629 -0.08658 C -0.23733 -0.08635 -0.2382 -0.08565 -0.23906 -0.08519 C -0.24063 -0.08473 -0.24236 -0.08449 -0.24392 -0.08403 C -0.24549 -0.08264 -0.24705 -0.08125 -0.24861 -0.0801 C -0.24948 -0.07963 -0.25052 -0.0794 -0.25156 -0.07894 C -0.25833 -0.07431 -0.24983 -0.07824 -0.25816 -0.07385 C -0.26007 -0.07269 -0.26389 -0.0713 -0.26389 -0.07107 C -0.26476 -0.07037 -0.2658 -0.06968 -0.26667 -0.06875 C -0.26962 -0.06574 -0.27222 -0.0625 -0.27535 -0.05973 C -0.27622 -0.05903 -0.27708 -0.05787 -0.27813 -0.05718 C -0.27934 -0.05648 -0.28073 -0.05648 -0.28195 -0.05602 C -0.28316 -0.0551 -0.28455 -0.0544 -0.28576 -0.05348 C -0.28681 -0.05278 -0.2875 -0.05139 -0.28872 -0.05093 C -0.29028 -0.05023 -0.30313 -0.04861 -0.30382 -0.04838 C -0.30764 -0.04769 -0.31163 -0.04746 -0.31528 -0.04584 C -0.31632 -0.04537 -0.31719 -0.04491 -0.31823 -0.04468 C -0.32101 -0.04398 -0.32396 -0.04375 -0.32674 -0.04329 C -0.33629 -0.04005 -0.33177 -0.04144 -0.34011 -0.03959 C -0.35156 -0.02917 -0.3349 -0.04352 -0.34583 -0.03565 C -0.35695 -0.02755 -0.34913 -0.03033 -0.3592 -0.02801 C -0.36528 -0.03473 -0.36476 -0.03172 -0.36476 -0.04468 C -0.36476 -0.05602 -0.36458 -0.0676 -0.36389 -0.07894 C -0.36372 -0.08148 -0.36302 -0.08426 -0.36198 -0.08658 C -0.36129 -0.08773 -0.36094 -0.08935 -0.36007 -0.09028 C -0.35695 -0.09398 -0.35399 -0.0956 -0.35052 -0.09792 C -0.34653 -0.10602 -0.35122 -0.09792 -0.34479 -0.1044 C -0.3434 -0.10579 -0.34254 -0.10787 -0.34097 -0.10926 C -0.34028 -0.11019 -0.33906 -0.11019 -0.3382 -0.11065 C -0.32674 -0.11713 -0.34601 -0.10787 -0.32587 -0.1169 C -0.32483 -0.11783 -0.32379 -0.11852 -0.32292 -0.11945 C -0.32222 -0.12037 -0.32188 -0.12153 -0.32101 -0.12199 C -0.32014 -0.12269 -0.3191 -0.12292 -0.31823 -0.12338 C -0.31719 -0.12408 -0.31632 -0.12523 -0.31528 -0.12593 C -0.31441 -0.12639 -0.31337 -0.12685 -0.3125 -0.12709 C -0.31094 -0.12778 -0.30729 -0.12871 -0.30573 -0.12963 C -0.30365 -0.13102 -0.29948 -0.13588 -0.29809 -0.13727 C -0.29722 -0.1382 -0.29636 -0.13935 -0.29531 -0.13982 C -0.29254 -0.14144 -0.28576 -0.1419 -0.28386 -0.14236 C -0.28229 -0.14283 -0.28073 -0.14306 -0.27917 -0.14375 C -0.27691 -0.14445 -0.27483 -0.14607 -0.2724 -0.1463 C -0.25886 -0.14769 -0.23142 -0.14885 -0.23142 -0.14861 C -0.22865 -0.14908 -0.2257 -0.14931 -0.22292 -0.15 C -0.21215 -0.15301 -0.22274 -0.15139 -0.21528 -0.1551 C -0.21372 -0.15579 -0.21215 -0.15579 -0.21059 -0.15648 C -0.20955 -0.15672 -0.20868 -0.15718 -0.20764 -0.15764 C -0.20156 -0.16574 -0.20851 -0.15787 -0.2 -0.16273 C -0.19931 -0.1632 -0.19896 -0.16459 -0.19809 -0.16528 C -0.1967 -0.16644 -0.19497 -0.16713 -0.1934 -0.16783 C -0.18472 -0.17199 -0.18698 -0.17107 -0.18004 -0.17292 C -0.17847 -0.17408 -0.17691 -0.1757 -0.17535 -0.17662 C -0.17431 -0.17732 -0.17326 -0.17732 -0.1724 -0.17801 C -0.17136 -0.17871 -0.17066 -0.17986 -0.16962 -0.18056 C -0.1684 -0.18125 -0.16701 -0.18148 -0.1658 -0.18172 C -0.16163 -0.18264 -0.15747 -0.18334 -0.1533 -0.18426 C -0.15174 -0.18473 -0.15017 -0.18519 -0.14861 -0.18565 C -0.13438 -0.18866 -0.14844 -0.18519 -0.13715 -0.1882 C -0.13594 -0.18889 -0.13472 -0.18982 -0.13333 -0.19074 C -0.13142 -0.19167 -0.12865 -0.1926 -0.12674 -0.19329 C -0.12379 -0.19584 -0.12344 -0.1963 -0.11997 -0.19838 C -0.1191 -0.19885 -0.11806 -0.19908 -0.11719 -0.19954 C -0.11042 -0.20556 -0.11875 -0.19792 -0.11059 -0.20602 C -0.10955 -0.20672 -0.10868 -0.20764 -0.10764 -0.20857 C -0.10695 -0.20973 -0.10642 -0.21111 -0.10573 -0.21227 C -0.10313 -0.21644 -0.10278 -0.21505 -0.10104 -0.21991 C -0.10017 -0.22199 -0.1 -0.22431 -0.09913 -0.22616 C -0.09774 -0.22871 -0.09427 -0.23264 -0.09427 -0.23241 C -0.09375 -0.23519 -0.09358 -0.23797 -0.09236 -0.24028 L -0.08854 -0.24792 C -0.08802 -0.24908 -0.08698 -0.25023 -0.08663 -0.25162 C -0.08646 -0.25301 -0.08611 -0.25417 -0.08576 -0.25556 C -0.08438 -0.25926 -0.08229 -0.26111 -0.08004 -0.26435 C -0.07969 -0.26621 -0.07899 -0.27223 -0.07813 -0.27454 C -0.07708 -0.27709 -0.07552 -0.27963 -0.07431 -0.28218 C -0.0724 -0.28588 -0.07222 -0.28681 -0.06962 -0.28982 C -0.06875 -0.29074 -0.06754 -0.29144 -0.06667 -0.29236 C -0.06545 -0.29352 -0.06424 -0.29514 -0.06285 -0.29607 C -0.06111 -0.29723 -0.05903 -0.29769 -0.05712 -0.29861 C -0.05521 -0.29977 -0.05347 -0.30139 -0.05139 -0.30255 C -0.04896 -0.30371 -0.04288 -0.30463 -0.04097 -0.3051 C -0.03264 -0.30949 -0.03715 -0.30787 -0.02379 -0.3088 L 0.01337 -0.31135 C 0.02569 -0.3132 0.02378 -0.31343 0.03993 -0.31135 C 0.05729 -0.30903 0.04444 -0.30996 0.05625 -0.30625 C 0.05833 -0.30556 0.06059 -0.30556 0.06285 -0.3051 C 0.0658 -0.30417 0.06858 -0.30348 0.07135 -0.30255 C 0.07517 -0.30116 0.08281 -0.29861 0.08281 -0.29838 C 0.0842 -0.29746 0.08524 -0.29584 0.08663 -0.29491 C 0.0875 -0.29422 0.08889 -0.29468 0.08958 -0.29352 C 0.09062 -0.2919 0.09062 -0.28935 0.09149 -0.28727 C 0.09201 -0.28588 0.09271 -0.28473 0.0934 -0.28334 C 0.09358 -0.27824 0.09375 -0.27315 0.09427 -0.26806 C 0.09601 -0.25255 0.09496 -0.26273 0.09809 -0.25417 C 0.09878 -0.25209 0.0993 -0.25 0.1 -0.24792 C 0.10052 -0.24607 0.10121 -0.24445 0.10191 -0.24283 C 0.10156 -0.22709 0.10174 -0.21135 0.10104 -0.19584 C 0.10087 -0.19375 0.0993 -0.1926 0.09913 -0.19074 C 0.09844 -0.18704 0.09878 -0.18287 0.09809 -0.17917 C 0.09774 -0.17732 0.0967 -0.17593 0.09618 -0.17408 C 0.09549 -0.17199 0.09479 -0.16991 0.09427 -0.16783 C 0.09323 -0.16389 0.09305 -0.16042 0.09236 -0.15648 C 0.09149 -0.15162 0.09114 -0.15255 0.08958 -0.14746 C 0.08906 -0.1463 0.08889 -0.14491 0.08854 -0.14375 C 0.08785 -0.13982 0.08733 -0.13611 0.08663 -0.13218 C 0.08646 -0.13056 0.08594 -0.12894 0.08576 -0.12709 C 0.08507 -0.12338 0.08437 -0.11945 0.08385 -0.11574 C 0.08437 -0.10764 0.08351 -0.09908 0.08576 -0.09167 C 0.08698 -0.08727 0.09566 -0.07361 0.1 -0.06875 C 0.10087 -0.0676 0.10174 -0.06644 0.10278 -0.06621 C 0.10781 -0.06505 0.11302 -0.06528 0.11805 -0.06482 C 0.11996 -0.06412 0.12205 -0.06366 0.12378 -0.06227 C 0.13246 -0.05672 0.12899 -0.05949 0.13437 -0.05463 C 0.13489 -0.05348 0.13576 -0.05232 0.13628 -0.05093 C 0.1368 -0.04885 0.1368 -0.04676 0.13715 -0.04468 C 0.1375 -0.04283 0.13785 -0.04121 0.13819 -0.03959 C 0.13785 -0.03727 0.13802 -0.03496 0.13715 -0.0331 C 0.13628 -0.03102 0.13455 -0.02986 0.13333 -0.02801 C 0.13073 -0.02454 0.13073 -0.02408 0.1276 -0.02176 C 0.12639 -0.02084 0.125 -0.02037 0.12378 -0.01922 C 0.12274 -0.01806 0.12205 -0.01644 0.12101 -0.01528 C 0.12014 -0.01435 0.11805 -0.01273 0.11805 -0.0125 L 1.11111E-6 2.96296E-6 Z " pathEditMode="relative" rAng="0" ptsTypes="AAAAAAAAAAAAAAAAAAAAAAAAAAAAAAAAA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15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2.59259E-6 C -0.0026 -0.00255 -0.00538 -0.00486 -0.00764 -0.00764 C -0.00972 -0.00995 -0.01128 -0.01296 -0.01337 -0.01528 L -0.021 -0.02292 L -0.02482 -0.02662 C -0.02604 -0.02801 -0.02743 -0.0294 -0.02864 -0.03055 C -0.03212 -0.03356 -0.03316 -0.03403 -0.03628 -0.03935 C -0.0375 -0.04143 -0.03871 -0.04375 -0.0401 -0.0456 C -0.04097 -0.04676 -0.04201 -0.04722 -0.04288 -0.04815 C -0.04462 -0.04977 -0.04635 -0.05139 -0.04774 -0.05324 C -0.04982 -0.05625 -0.04982 -0.05972 -0.05243 -0.06227 C -0.05347 -0.06319 -0.05503 -0.06296 -0.05625 -0.06342 C -0.06041 -0.07153 -0.05521 -0.06342 -0.06389 -0.06852 C -0.0651 -0.06921 -0.06562 -0.07153 -0.06684 -0.07245 C -0.06823 -0.07338 -0.06996 -0.07315 -0.07153 -0.07361 C -0.07274 -0.07407 -0.07413 -0.0743 -0.07534 -0.075 C -0.0967 -0.08426 -0.06423 -0.0713 -0.08489 -0.0787 C -0.08559 -0.07893 -0.09271 -0.08241 -0.09444 -0.08241 C -0.11718 -0.0838 -0.1401 -0.08426 -0.16302 -0.08495 C -0.16666 -0.08565 -0.17639 -0.08611 -0.18021 -0.08889 C -0.18333 -0.0912 -0.18663 -0.09375 -0.18871 -0.09768 L -0.19635 -0.1118 C -0.19843 -0.12893 -0.19566 -0.1125 -0.19913 -0.12315 C -0.2 -0.12569 -0.20104 -0.13079 -0.20104 -0.13079 C -0.19878 -0.15463 -0.20191 -0.13148 -0.19826 -0.14606 C -0.19548 -0.15717 -0.19982 -0.14792 -0.19444 -0.15741 C -0.19409 -0.15949 -0.19409 -0.1618 -0.1934 -0.16389 C -0.19323 -0.16481 -0.18889 -0.17245 -0.18871 -0.17268 C -0.18767 -0.17384 -0.18628 -0.17454 -0.18489 -0.17523 C -0.17847 -0.1787 -0.18003 -0.17731 -0.17343 -0.17893 C -0.17222 -0.1794 -0.171 -0.17986 -0.16962 -0.18032 C -0.16805 -0.18079 -0.16649 -0.18102 -0.16493 -0.18148 C -0.15468 -0.18079 -0.14444 -0.18102 -0.13437 -0.17893 C -0.13107 -0.17847 -0.12812 -0.17546 -0.12482 -0.17384 C -0.12239 -0.17292 -0.11979 -0.17245 -0.11718 -0.1713 C -0.11441 -0.17037 -0.11163 -0.16852 -0.10868 -0.16759 C -0.10555 -0.16667 -0.10225 -0.1669 -0.09913 -0.1662 C -0.09479 -0.16551 -0.08576 -0.16389 -0.08576 -0.16389 C -0.08073 -0.16505 -0.07552 -0.16551 -0.07066 -0.16759 C -0.06857 -0.16852 -0.06753 -0.1713 -0.0658 -0.17268 C -0.06441 -0.17384 -0.06267 -0.1743 -0.06111 -0.17523 C -0.05278 -0.19005 -0.06423 -0.17014 -0.05434 -0.18542 C -0.05278 -0.18796 -0.05173 -0.19143 -0.05052 -0.19421 C -0.04635 -0.22245 -0.04618 -0.21875 -0.04965 -0.26528 C -0.04982 -0.26805 -0.05208 -0.26967 -0.05347 -0.27176 C -0.05399 -0.27268 -0.05451 -0.27361 -0.05538 -0.2743 C -0.05781 -0.27616 -0.06041 -0.27755 -0.06302 -0.2794 C -0.06423 -0.28009 -0.06562 -0.28079 -0.06684 -0.28194 C -0.0684 -0.2831 -0.06996 -0.28449 -0.07153 -0.28565 C -0.075 -0.28819 -0.07934 -0.29051 -0.08298 -0.29213 C -0.08576 -0.29305 -0.08871 -0.29375 -0.09149 -0.29444 C -0.11666 -0.29421 -0.14166 -0.29444 -0.16684 -0.29329 C -0.16823 -0.29329 -0.16944 -0.29167 -0.17066 -0.29074 C -0.17743 -0.28565 -0.17309 -0.28796 -0.1783 -0.28565 C -0.18125 -0.2831 -0.18142 -0.2831 -0.18403 -0.2794 C -0.18489 -0.27778 -0.18576 -0.27569 -0.1868 -0.2743 C -0.18767 -0.27315 -0.18871 -0.27268 -0.18958 -0.27176 C -0.19132 -0.27014 -0.19288 -0.26829 -0.19444 -0.26667 C -0.19791 -0.26319 -0.19826 -0.26412 -0.20208 -0.25903 C -0.20434 -0.25602 -0.20399 -0.2537 -0.2059 -0.25023 C -0.20659 -0.24861 -0.20781 -0.24768 -0.20868 -0.2463 C -0.21007 -0.24398 -0.21128 -0.2412 -0.2125 -0.23866 C -0.21545 -0.22268 -0.21093 -0.24282 -0.21632 -0.23102 C -0.21736 -0.2287 -0.21736 -0.22592 -0.21823 -0.22338 C -0.21892 -0.2213 -0.22014 -0.21921 -0.22118 -0.21713 C -0.22239 -0.21389 -0.22482 -0.20694 -0.22482 -0.20694 C -0.22587 -0.20023 -0.22604 -0.19884 -0.22778 -0.19167 C -0.2283 -0.18958 -0.22864 -0.18727 -0.22968 -0.18542 C -0.2309 -0.18287 -0.23298 -0.18148 -0.23437 -0.17893 C -0.23628 -0.17592 -0.23732 -0.17199 -0.23923 -0.16875 C -0.24045 -0.16667 -0.24236 -0.16551 -0.24392 -0.16389 C -0.25104 -0.15532 -0.24427 -0.16157 -0.2526 -0.15486 C -0.2559 -0.14792 -0.25243 -0.15347 -0.2592 -0.14861 C -0.26354 -0.14537 -0.26441 -0.14305 -0.26875 -0.14097 C -0.27448 -0.13819 -0.27621 -0.13819 -0.28212 -0.13704 L -0.33159 -0.13958 C -0.33472 -0.13981 -0.33802 -0.14005 -0.34114 -0.14097 C -0.34479 -0.14213 -0.34809 -0.14421 -0.35156 -0.14606 C -0.36076 -0.15509 -0.35538 -0.15162 -0.37639 -0.14722 C -0.37778 -0.14699 -0.37882 -0.14514 -0.38021 -0.14467 C -0.38489 -0.14352 -0.38975 -0.14305 -0.39444 -0.14213 C -0.40312 -0.13796 -0.4118 -0.13426 -0.42014 -0.1294 C -0.44253 -0.1169 -0.41128 -0.13125 -0.42691 -0.1243 C -0.43837 -0.11204 -0.43246 -0.11551 -0.44409 -0.1118 C -0.44687 -0.10949 -0.44965 -0.10741 -0.4526 -0.10532 C -0.45538 -0.10347 -0.4585 -0.10231 -0.46111 -0.10023 C -0.46458 -0.09768 -0.47066 -0.09143 -0.47066 -0.09143 C -0.47205 -0.08866 -0.47378 -0.08565 -0.47448 -0.08241 C -0.47569 -0.07755 -0.47552 -0.07199 -0.47743 -0.06736 C -0.48125 -0.05671 -0.47934 -0.06227 -0.48316 -0.05069 C -0.4842 -0.03958 -0.48507 -0.03472 -0.48507 -0.02153 C -0.48507 -0.01389 -0.48576 -0.00602 -0.48403 0.00139 C -0.4835 0.00324 -0.4809 0.00185 -0.47934 0.00255 C -0.47639 0.0037 -0.47066 0.00648 -0.47066 0.00648 C -0.46284 0.00301 -0.47343 0.00741 -0.45642 0.00139 C -0.44965 -0.00116 -0.44496 -0.00347 -0.43837 -0.00625 C -0.42691 -0.01852 -0.44097 -0.00231 -0.42882 -0.02153 C -0.42725 -0.02407 -0.42482 -0.02569 -0.42309 -0.02801 C -0.421 -0.03032 -0.41962 -0.03333 -0.41736 -0.03565 C -0.4151 -0.03773 -0.41198 -0.03819 -0.40972 -0.04051 C -0.40625 -0.04421 -0.40399 -0.05023 -0.40017 -0.05324 C -0.39635 -0.05625 -0.39253 -0.05903 -0.38871 -0.06227 C -0.38698 -0.06366 -0.38576 -0.06597 -0.38403 -0.06736 C -0.37864 -0.07106 -0.37343 -0.07268 -0.36788 -0.075 C -0.36614 -0.07616 -0.36458 -0.07731 -0.36302 -0.0787 C -0.36232 -0.0794 -0.36198 -0.08079 -0.36111 -0.08125 C -0.35798 -0.08264 -0.35468 -0.08264 -0.35156 -0.0838 C -0.34843 -0.08495 -0.34531 -0.08634 -0.34201 -0.0875 C -0.33958 -0.08842 -0.33698 -0.08912 -0.33455 -0.09005 C -0.33038 -0.09167 -0.32639 -0.09398 -0.32205 -0.09514 C -0.31857 -0.09606 -0.3151 -0.09606 -0.31163 -0.09653 C -0.30659 -0.0956 -0.30139 -0.0956 -0.29635 -0.09398 C -0.29479 -0.09352 -0.29392 -0.0912 -0.29253 -0.09005 C -0.28698 -0.08565 -0.28715 -0.0875 -0.28212 -0.08241 C -0.28003 -0.08055 -0.2783 -0.07824 -0.27639 -0.07616 C -0.27396 -0.07361 -0.27205 -0.07292 -0.26962 -0.06991 C -0.26892 -0.06875 -0.26857 -0.06713 -0.26771 -0.06597 C -0.26475 -0.06157 -0.26146 -0.05764 -0.25833 -0.05324 C -0.2559 -0.05023 -0.25208 -0.04421 -0.24878 -0.0419 C -0.24705 -0.04051 -0.23593 -0.03472 -0.23437 -0.03426 C -0.23159 -0.03333 -0.22864 -0.0338 -0.22587 -0.0331 C -0.19253 -0.02477 -0.2158 -0.02755 -0.18871 -0.02546 C -0.18021 -0.02662 -0.17153 -0.02708 -0.16302 -0.02917 C -0.16059 -0.02986 -0.1585 -0.03194 -0.15625 -0.0331 C -0.15347 -0.03449 -0.15069 -0.03588 -0.14774 -0.0368 C -0.14462 -0.03796 -0.14132 -0.03796 -0.13819 -0.03935 C -0.12916 -0.04352 -0.12066 -0.0493 -0.11163 -0.05324 C -0.11059 -0.0537 -0.10955 -0.05393 -0.10868 -0.05463 C -0.10677 -0.05579 -0.10486 -0.05694 -0.10295 -0.05833 C -0.10104 -0.05972 -0.0967 -0.06366 -0.09444 -0.06481 C -0.09184 -0.06574 -0.08923 -0.0662 -0.0868 -0.06736 C -0.08385 -0.06852 -0.08107 -0.06991 -0.07812 -0.07106 C -0.07309 -0.06829 -0.06875 -0.06736 -0.06493 -0.06227 C -0.06337 -0.06018 -0.0625 -0.05787 -0.06111 -0.05579 C -0.06024 -0.05486 -0.0592 -0.05417 -0.05816 -0.05324 C -0.05399 -0.0493 -0.05503 -0.05023 -0.05156 -0.0456 C -0.05121 -0.04444 -0.05087 -0.04305 -0.05052 -0.0419 C -0.04965 -0.03842 -0.04861 -0.03518 -0.04774 -0.03171 C -0.04687 -0.02847 -0.04843 -0.02245 -0.04583 -0.02153 C -0.04132 -0.02014 -0.04323 -0.02106 -0.0401 -0.01898 L 8.33333E-7 2.59259E-6 Z" pathEditMode="relative" ptsTypes="AAAAAAAAAAAAAAAAAAAAAAA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7.40741E-7 C -0.01406 -0.0132 -0.0019 0.00069 -0.0085 -0.0125 C -0.0125 -0.0206 -0.0118 -0.01505 -0.01614 -0.02153 C -0.0184 -0.02454 -0.01892 -0.03033 -0.02187 -0.03172 C -0.02534 -0.0331 -0.025 -0.03287 -0.02864 -0.03542 C -0.03524 -0.04051 -0.0309 -0.0382 -0.03611 -0.04051 C -0.04131 -0.04005 -0.04635 -0.04028 -0.05138 -0.03935 C -0.05277 -0.03889 -0.05399 -0.03773 -0.0552 -0.03681 C -0.05954 -0.03334 -0.05729 -0.03449 -0.06197 -0.02917 C -0.06284 -0.02824 -0.06388 -0.02755 -0.06475 -0.02662 C -0.0684 -0.01945 -0.06475 -0.02593 -0.07048 -0.01898 C -0.07361 -0.01528 -0.07465 -0.0125 -0.07812 -0.01019 C -0.07899 -0.00949 -0.08003 -0.00926 -0.0809 -0.0088 C -0.08923 -0.00926 -0.09756 -0.0088 -0.10572 -0.01019 C -0.10781 -0.01042 -0.10972 -0.01227 -0.11145 -0.01389 C -0.12447 -0.02477 -0.11666 -0.02084 -0.12378 -0.02408 C -0.12517 -0.02523 -0.12708 -0.02593 -0.1276 -0.02778 C -0.12881 -0.03148 -0.12795 -0.03542 -0.12864 -0.03935 C -0.12899 -0.0419 -0.12986 -0.04445 -0.13055 -0.04699 C -0.13055 -0.04746 -0.13142 -0.06505 -0.13246 -0.06852 C -0.13298 -0.07084 -0.13454 -0.07269 -0.13524 -0.07477 C -0.13906 -0.08634 -0.13472 -0.07917 -0.13993 -0.08634 C -0.14149 -0.09607 -0.13958 -0.08959 -0.14375 -0.09653 C -0.14461 -0.09769 -0.14479 -0.09931 -0.14565 -0.10023 C -0.1467 -0.10139 -0.15312 -0.10278 -0.15329 -0.10278 C -0.16527 -0.10648 -0.15659 -0.1044 -0.1677 -0.10648 C -0.17343 -0.10533 -0.17934 -0.10533 -0.18472 -0.10278 C -0.18802 -0.10139 -0.1934 -0.09514 -0.1934 -0.09514 C -0.19513 -0.08102 -0.19288 -0.09259 -0.19618 -0.0838 C -0.19774 -0.0794 -0.19635 -0.07917 -0.19913 -0.07477 C -0.20243 -0.06922 -0.20468 -0.06736 -0.20868 -0.06343 C -0.2092 -0.06042 -0.20989 -0.05741 -0.21041 -0.05463 C -0.21163 -0.04908 -0.21111 -0.04954 -0.21336 -0.04445 C -0.21458 -0.04167 -0.21718 -0.03681 -0.21718 -0.03681 C -0.21753 -0.03496 -0.21736 -0.0331 -0.21805 -0.03172 C -0.21961 -0.02871 -0.22187 -0.02662 -0.22378 -0.02408 C -0.22482 -0.02269 -0.22552 -0.02107 -0.22673 -0.02014 C -0.23263 -0.01551 -0.22986 -0.01759 -0.23524 -0.01389 C -0.23923 -0.00857 -0.23888 -0.00834 -0.24565 -0.00509 C -0.24756 -0.00417 -0.24947 -0.00417 -0.25138 -0.00371 C -0.25312 -0.00324 -0.25468 -0.00278 -0.25625 -0.00255 C -0.25746 -0.00162 -0.25868 -0.00047 -0.26006 7.40741E-7 C -0.26319 0.00139 -0.27256 0.00254 -0.2743 0.00254 C -0.29114 0.00324 -0.30798 0.00347 -0.32482 0.00393 C -0.32795 0.00463 -0.33125 0.00509 -0.33437 0.00648 C -0.33819 0.0081 -0.34166 0.01203 -0.34583 0.01273 C -0.35468 0.01458 -0.35034 0.01319 -0.35902 0.01666 C -0.36909 0.02453 -0.35798 0.01643 -0.37152 0.02291 C -0.39184 0.03264 -0.36336 0.0206 -0.38194 0.03194 C -0.38368 0.03287 -0.38576 0.03264 -0.38767 0.0331 C -0.40572 0.04907 -0.38611 0.03264 -0.39618 0.03935 C -0.39861 0.04097 -0.40069 0.04305 -0.40295 0.04444 C -0.40659 0.04699 -0.41041 0.04815 -0.4144 0.04953 C -0.42048 0.05509 -0.41979 0.05208 -0.421 0.05972 C -0.42135 0.06227 -0.4217 0.06481 -0.42187 0.06736 C -0.42135 0.07453 -0.42083 0.08171 -0.42013 0.08889 C -0.41979 0.09074 -0.41961 0.09236 -0.41909 0.09398 C -0.41822 0.09676 -0.41718 0.09907 -0.41631 0.10162 C -0.41579 0.10301 -0.41579 0.1044 -0.41527 0.10555 C -0.41458 0.10694 -0.41336 0.1081 -0.4125 0.10926 C -0.41215 0.11065 -0.41215 0.11203 -0.41145 0.11319 C -0.40711 0.12037 -0.39114 0.11435 -0.39045 0.11435 C -0.37013 0.10069 -0.40416 0.12407 -0.37725 0.10301 C -0.35833 0.08819 -0.36145 0.0919 -0.34583 0.08264 C -0.34166 0.08009 -0.3375 0.07731 -0.33333 0.075 C -0.33055 0.07361 -0.3276 0.07268 -0.32482 0.07129 C -0.32065 0.06898 -0.31666 0.06597 -0.3125 0.06366 C -0.3092 0.0618 -0.30607 0.06018 -0.30295 0.05856 C -0.29774 0.05555 -0.29201 0.05416 -0.28767 0.04953 C -0.28281 0.04444 -0.28003 0.04074 -0.27343 0.03819 C -0.27118 0.03727 -0.26892 0.03657 -0.26666 0.03565 C -0.26197 0.03333 -0.2592 0.03078 -0.25434 0.0294 C -0.25173 0.02847 -0.2493 0.02847 -0.2467 0.02801 C -0.24479 0.02708 -0.24288 0.02592 -0.24097 0.02546 C -0.225 0.02129 -0.23732 0.02639 -0.22951 0.02291 C -0.22534 0.02338 -0.22135 0.02361 -0.21718 0.0243 C -0.21579 0.02453 -0.21458 0.02523 -0.21336 0.02546 C -0.21111 0.02592 -0.20885 0.02639 -0.20677 0.02685 C -0.19079 0.03727 -0.21267 0.02338 -0.1934 0.0331 C -0.19062 0.03449 -0.18819 0.03634 -0.18576 0.03819 C -0.18055 0.04213 -0.17621 0.04861 -0.17048 0.05092 C -0.15763 0.05602 -0.16388 0.05278 -0.15138 0.06111 L -0.14479 0.06991 L -0.14184 0.07384 C -0.14097 0.07731 -0.14097 0.07847 -0.13906 0.08148 C -0.13697 0.08449 -0.13246 0.09028 -0.13246 0.09028 C -0.13177 0.0919 -0.13142 0.09398 -0.13055 0.09537 C -0.12725 0.09953 -0.11996 0.10671 -0.11996 0.10671 C -0.11909 0.10879 -0.11857 0.11157 -0.11718 0.11319 C -0.11197 0.11921 -0.10607 0.12453 -0.09913 0.12592 C -0.09427 0.12662 -0.08958 0.12662 -0.08472 0.12708 C -0.07864 0.12778 -0.07274 0.12893 -0.06666 0.12963 L -0.05625 0.13102 C -0.04444 0.13009 -0.03263 0.13009 -0.021 0.12847 C -0.01319 0.12708 0.00191 0.12199 0.00191 0.12199 C 0.00313 0.12083 0.00435 0.11921 0.00573 0.11828 C 0.0066 0.11759 0.00764 0.11736 0.00851 0.1169 C 0.01077 0.11597 0.01303 0.11528 0.01528 0.11435 C 0.01928 0.10347 0.01459 0.11389 0.01997 0.10671 C 0.02119 0.10532 0.02188 0.10324 0.02292 0.10162 C 0.02396 0.09977 0.03108 0.08935 0.03334 0.08379 C 0.03403 0.08217 0.03473 0.08055 0.03525 0.07893 C 0.0356 0.07754 0.03594 0.07639 0.03612 0.075 C 0.03334 0.06389 0.03577 0.06296 0.02761 0.06111 C 0.02605 0.06065 0.02448 0.06111 0.02292 0.06111 L -1.11111E-6 7.40741E-7 Z" pathEditMode="relative" ptsTypes="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L 5.27778E-6 2.22222E-6 C -0.00312 0.00533 -0.00763 0.00996 -0.00954 0.01644 C -0.01023 0.01852 -0.01041 0.02107 -0.01145 0.02269 C -0.01232 0.02431 -0.01405 0.02431 -0.01527 0.02523 C -0.02152 0.03009 -0.01388 0.02593 -0.02378 0.03033 C -0.02447 0.03172 -0.02482 0.0331 -0.02569 0.03426 C -0.02794 0.03658 -0.03072 0.03704 -0.03332 0.03797 C -0.04548 0.04769 -0.03037 0.03658 -0.04374 0.04306 C -0.04652 0.04445 -0.04912 0.04584 -0.05138 0.04815 C -0.05607 0.05278 -0.05381 0.05139 -0.05815 0.05324 C -0.05937 0.05463 -0.06041 0.05602 -0.06197 0.05695 C -0.06301 0.05787 -0.0644 0.05787 -0.06579 0.05834 C -0.06666 0.0588 -0.0677 0.05926 -0.06857 0.05949 C -0.06926 0.06088 -0.07048 0.06181 -0.07048 0.06343 C -0.07048 0.07824 -0.06701 0.07384 -0.05711 0.07477 C -0.03489 0.07431 -0.01267 0.075 0.00956 0.07361 C 0.01251 0.07338 0.01529 0.07107 0.01806 0.06968 C 0.01841 0.06968 0.03108 0.06459 0.03334 0.06343 C 0.03664 0.06158 0.03959 0.0588 0.04289 0.05695 C 0.04445 0.05625 0.04602 0.05556 0.04758 0.05463 C 0.05157 0.05209 0.05244 0.0507 0.05713 0.04954 C 0.06025 0.04861 0.06355 0.04861 0.06668 0.04815 C 0.06754 0.04769 0.06858 0.04722 0.06945 0.04699 C 0.07084 0.04653 0.07206 0.0463 0.07327 0.0456 C 0.08247 0.04028 0.08924 0.03496 0.09706 0.02662 C 0.09862 0.02477 0.10036 0.02338 0.10192 0.02153 C 0.10296 0.02037 0.10348 0.01852 0.1047 0.01759 C 0.10591 0.0169 0.1073 0.0169 0.10852 0.01644 C 0.10956 0.01551 0.11043 0.01482 0.11147 0.01389 C 0.11268 0.01273 0.11372 0.01111 0.11529 0.00996 C 0.11633 0.00926 0.11772 0.00949 0.11911 0.0088 C 0.12032 0.0081 0.12154 0.00695 0.12275 0.00625 C 0.12379 0.00579 0.12466 0.00533 0.1257 0.00509 C 0.12657 0.00417 0.12744 0.00301 0.12848 0.00255 C 0.13178 0.0007 0.14011 0.00023 0.14185 2.22222E-6 C 0.14411 -0.00046 0.14636 -0.00092 0.14862 -0.00139 C 0.15174 -0.00185 0.15487 -0.00231 0.15799 -0.00254 C 0.16477 -0.00555 0.15817 -0.0037 0.17049 0.00116 C 0.17258 0.00209 0.17483 0.00185 0.17709 0.00255 C 0.18004 0.00324 0.18282 0.00394 0.1856 0.00509 C 0.19115 0.00718 0.19654 0.01019 0.20192 0.0125 C 0.20279 0.01297 0.2047 0.01389 0.2047 0.01389 C 0.20626 0.01991 0.20661 0.0206 0.20661 0.02917 C 0.20661 0.07107 0.21043 0.05417 0.20383 0.06852 C 0.20209 0.07222 0.20088 0.07616 0.1981 0.07871 C 0.19723 0.0794 0.19619 0.0794 0.19515 0.07986 C 0.19168 0.07917 0.18803 0.07894 0.18473 0.07732 C 0.17744 0.07408 0.18317 0.07477 0.18004 0.06968 C 0.17865 0.06759 0.17674 0.06644 0.17518 0.06459 C 0.17327 0.06042 0.16997 0.05695 0.16945 0.05209 C 0.16911 0.04861 0.16945 0.04491 0.16858 0.0419 C 0.16806 0.04051 0.16668 0.04005 0.16563 0.03935 C 0.16529 0.03681 0.16529 0.03403 0.16477 0.03172 C 0.16424 0.0294 0.16355 0.02732 0.16286 0.02523 C 0.16077 0.01922 0.15869 0.0132 0.15608 0.00741 C 0.14706 -0.01227 0.15174 -0.00416 0.14289 -0.01782 C 0.14098 -0.03055 0.14324 -0.01759 0.13907 -0.03194 C 0.13421 -0.04791 0.13838 -0.03866 0.13421 -0.04699 C 0.13265 -0.06504 0.1323 -0.06412 0.13421 -0.09028 C 0.13438 -0.0919 0.1356 -0.09282 0.13612 -0.09398 C 0.13803 -0.09838 0.13994 -0.10254 0.14185 -0.10671 C 0.14237 -0.10787 0.14723 -0.11782 0.14862 -0.11944 C 0.15001 -0.12153 0.15192 -0.12268 0.15331 -0.12453 C 0.1547 -0.12639 0.15556 -0.12916 0.15713 -0.13102 C 0.1599 -0.13426 0.16268 -0.13472 0.16563 -0.13727 C 0.16702 -0.13842 0.16806 -0.14004 0.16945 -0.1412 C 0.17067 -0.1419 0.17206 -0.1419 0.17327 -0.14236 C 0.17431 -0.14282 0.17518 -0.14328 0.17622 -0.14352 C 0.18456 -0.14051 0.18924 -0.14074 0.19515 -0.13356 C 0.19636 -0.13217 0.19706 -0.13009 0.1981 -0.12847 C 0.19862 -0.12592 0.19879 -0.12291 0.20001 -0.12083 C 0.20209 -0.1169 0.20487 -0.11366 0.20765 -0.11065 C 0.20869 -0.10949 0.21025 -0.10903 0.21147 -0.1081 C 0.21372 -0.10602 0.21615 -0.10324 0.21806 -0.10046 C 0.23438 -0.07546 0.20695 -0.11528 0.22761 -0.08773 C 0.23004 -0.08449 0.23213 -0.07847 0.23421 -0.075 C 0.23508 -0.07384 0.23612 -0.07338 0.23716 -0.07245 C 0.23907 -0.07037 0.24063 -0.06782 0.24289 -0.0662 C 0.24584 -0.06366 0.24949 -0.06273 0.25227 -0.05972 C 0.25799 -0.05416 0.254 -0.05694 0.26095 -0.05463 C 0.26181 -0.0544 0.26268 -0.05347 0.26372 -0.05347 C 0.27518 -0.05231 0.28664 -0.05185 0.2981 -0.05092 C 0.30036 -0.04143 0.29723 -0.05324 0.30088 -0.04328 C 0.30174 -0.0412 0.30192 -0.03889 0.30279 -0.03703 C 0.30418 -0.03426 0.30608 -0.03194 0.30765 -0.0294 C 0.30852 -0.02778 0.30938 -0.02592 0.31043 -0.0243 C 0.31424 -0.01828 0.31737 -0.01157 0.32188 -0.00648 C 0.32883 0.00185 0.32831 -0.00023 0.3323 0.00741 C 0.33369 0.00996 0.33612 0.01505 0.33612 0.01505 C 0.33647 0.0169 0.33664 0.01852 0.33716 0.02014 C 0.33786 0.02292 0.33942 0.025 0.33994 0.02778 C 0.34063 0.03148 0.34063 0.03542 0.34098 0.03935 C 0.34063 0.05672 0.34046 0.07408 0.33994 0.09144 C 0.33994 0.09259 0.33942 0.09398 0.33907 0.09514 C 0.3382 0.09699 0.3349 0.10278 0.33334 0.10417 C 0.33247 0.10486 0.33126 0.10463 0.33039 0.10533 C 0.32883 0.10648 0.32727 0.10787 0.3257 0.10903 C 0.32379 0.11088 0.32206 0.1132 0.31997 0.11412 C 0.31893 0.11459 0.31806 0.11505 0.31702 0.11551 C 0.31546 0.11621 0.3139 0.11736 0.31233 0.11806 C 0.30678 0.1206 0.30869 0.11783 0.30192 0.12315 C 0.30018 0.12454 0.29879 0.12685 0.29706 0.12824 C 0.29567 0.1294 0.29376 0.12963 0.29237 0.13079 C 0.29098 0.13172 0.28994 0.13357 0.28855 0.13449 C 0.28664 0.13565 0.28473 0.13634 0.28282 0.13704 C 0.27622 0.13982 0.27727 0.13935 0.27136 0.14097 C 0.26858 0.14051 0.26563 0.14074 0.26286 0.13959 C 0.26129 0.13889 0.26043 0.13681 0.25904 0.13588 C 0.25817 0.13519 0.25713 0.13496 0.25608 0.13449 C 0.25522 0.13334 0.25435 0.13172 0.25331 0.13079 C 0.25209 0.12963 0.2507 0.12917 0.24949 0.12824 C 0.23907 0.12037 0.25365 0.13009 0.24376 0.12431 C 0.24185 0.12315 0.23994 0.12176 0.23803 0.1206 C 0.23265 0.11736 0.22709 0.11505 0.22188 0.11158 C 0.21876 0.10949 0.21546 0.10764 0.21233 0.10533 C 0.21008 0.10371 0.20799 0.10162 0.20574 0.10023 C 0.19567 0.09445 0.19775 0.09861 0.18751 0.09144 C 0.18525 0.08959 0.18334 0.08658 0.18091 0.08496 C 0.17952 0.08403 0.17779 0.08426 0.17622 0.0838 C 0.15331 0.075 0.17622 0.08287 0.16372 0.07871 C 0.16216 0.07732 0.16095 0.075 0.15904 0.07477 C 0.12987 0.07384 0.13352 0.07315 0.11806 0.07986 C 0.11407 0.08334 0.11164 0.08588 0.10765 0.08889 C 0.10192 0.09306 0.10539 0.08912 0.10088 0.09514 C 0.09758 0.10394 0.10088 0.09676 0.09619 0.10417 C 0.09515 0.10556 0.09445 0.10764 0.09324 0.10903 C 0.08716 0.11829 0.08959 0.11459 0.08473 0.11922 C 0.08352 0.1206 0.08213 0.12176 0.08091 0.12315 C 0.07987 0.12431 0.07935 0.12616 0.07813 0.12685 C 0.07622 0.12801 0.07431 0.12778 0.0724 0.12824 C 0.07015 0.12986 0.06806 0.13195 0.06563 0.13334 C 0.06494 0.13357 0.05365 0.13565 0.05331 0.13588 C 0.04862 0.13797 0.04584 0.13935 0.04098 0.14097 C 0.03716 0.14213 0.03334 0.14283 0.02952 0.14352 C 0.02501 0.14259 0.02049 0.14236 0.01615 0.14097 C 0.01511 0.14051 0.01407 0.13959 0.01338 0.13843 C 0.01181 0.13611 0.01077 0.13334 0.00956 0.13079 C 0.00886 0.1294 0.00834 0.12801 0.00765 0.12685 C 0.00626 0.12523 0.00504 0.12361 0.00383 0.12176 C 0.00279 0.12014 0.00209 0.11829 0.00088 0.11667 C -0.00051 0.11482 -0.01145 0.10324 -0.01232 0.10278 L -0.01805 0.10023 C -0.01961 0.09861 -0.02117 0.09653 -0.02291 0.09514 C -0.0243 0.09398 -0.02603 0.09329 -0.0276 0.09259 C -0.02951 0.09167 -0.03159 0.09167 -0.03332 0.09005 C -0.03437 0.08912 -0.03506 0.08797 -0.03628 0.0875 C -0.03905 0.08658 -0.04183 0.08681 -0.04478 0.08634 C -0.04704 0.08588 -0.0493 0.08542 -0.05138 0.08496 C -0.06388 0.08542 -0.07621 0.08542 -0.08853 0.08634 C -0.08992 0.08634 -0.09114 0.08704 -0.09235 0.0875 C -0.09392 0.0882 -0.09548 0.08912 -0.09721 0.09005 C -0.09843 0.09167 -0.09947 0.09375 -0.10103 0.09514 C -0.10173 0.09584 -0.10728 0.09769 -0.10763 0.09769 C -0.11857 0.10648 -0.10503 0.09676 -0.11996 0.10278 C -0.12395 0.1044 -0.12742 0.10787 -0.13142 0.10903 L -0.13523 0.11042 C -0.14912 0.11968 -0.1335 0.10949 -0.14565 0.11667 C -0.15207 0.1206 -0.14687 0.11829 -0.15329 0.1206 C -0.15398 0.12222 -0.15468 0.12384 -0.1552 0.1257 C -0.15919 0.13959 -0.15277 0.12176 -0.15815 0.13588 C -0.15971 0.16297 -0.16041 0.16435 -0.15711 0.20324 C -0.15694 0.20533 -0.1552 0.20648 -0.15433 0.2081 C -0.15398 0.20949 -0.15381 0.21088 -0.15329 0.21204 C -0.14964 0.22176 -0.15294 0.20996 -0.15051 0.21968 C -0.15086 0.22547 -0.14808 0.23334 -0.15138 0.2375 C -0.15433 0.24097 -0.15919 0.23681 -0.16284 0.23496 C -0.16371 0.23449 -0.16336 0.23241 -0.16388 0.23102 C -0.1644 0.2294 -0.16492 0.22755 -0.16562 0.22593 C -0.16648 0.22454 -0.1677 0.22361 -0.16857 0.22222 C -0.17707 0.20695 -0.16631 0.22454 -0.17326 0.20949 C -0.17395 0.20787 -0.17517 0.20695 -0.17621 0.20556 C -0.17673 0.20347 -0.17725 0.20139 -0.17812 0.19931 C -0.17916 0.19699 -0.18072 0.19514 -0.18194 0.19306 C -0.18263 0.19167 -0.18315 0.19051 -0.18385 0.18912 C -0.18541 0.18241 -0.1861 0.18148 -0.18385 0.1713 C -0.18315 0.16875 -0.18124 0.16713 -0.18003 0.16505 C -0.17777 0.15602 -0.18089 0.16644 -0.17621 0.15857 C -0.17534 0.15718 -0.17499 0.15509 -0.1743 0.15371 C -0.17378 0.15255 -0.17291 0.15209 -0.17239 0.15116 C -0.17082 0.14861 -0.16926 0.14422 -0.16753 0.14213 C -0.16648 0.14097 -0.16492 0.14074 -0.16388 0.13959 C -0.16232 0.1382 -0.16128 0.13611 -0.16006 0.13449 C -0.15642 0.13033 -0.15694 0.13102 -0.15329 0.1294 C -0.15277 0.12824 -0.15225 0.12662 -0.15138 0.1257 C -0.15069 0.12477 -0.14947 0.125 -0.1486 0.12431 C -0.14756 0.12361 -0.14652 0.12292 -0.14565 0.12176 C -0.14426 0.12037 -0.14339 0.11783 -0.14183 0.11667 C -0.13992 0.11528 -0.13732 0.11528 -0.13523 0.11412 C -0.13385 0.11366 -0.1328 0.11227 -0.13142 0.11158 C -0.1302 0.11111 -0.12881 0.11088 -0.1276 0.11042 C -0.11596 0.10579 -0.1269 0.10949 -0.11805 0.10648 C -0.11648 0.10533 -0.11492 0.10394 -0.11336 0.10278 C -0.11197 0.10185 -0.1078 0.1007 -0.10659 0.10023 C -0.10537 0.09861 -0.10364 0.09584 -0.1019 0.09514 C -0.09878 0.09398 -0.09548 0.09398 -0.09235 0.09259 C -0.09044 0.09167 -0.08853 0.09074 -0.08662 0.09005 C -0.08089 0.08797 -0.07794 0.0875 -0.07239 0.08634 C -0.07117 0.08542 -0.06996 0.08449 -0.06857 0.0838 C -0.06423 0.08172 -0.06145 0.08102 -0.05711 0.07986 C -0.05624 0.07917 -0.05503 0.07847 -0.05433 0.07732 C -0.05051 0.0713 -0.05676 0.075 -0.05051 0.07222 C -0.04895 0.07014 -0.04756 0.06759 -0.04565 0.06597 C -0.04062 0.06181 -0.0394 0.0632 -0.03523 0.06088 C -0.03124 0.05857 -0.03124 0.0581 -0.0276 0.05463 C -0.02725 0.05232 -0.02725 0.05023 -0.02673 0.04815 C -0.0243 0.03959 -0.02482 0.04908 -0.02482 0.04051 L 5.27778E-6 2.22222E-6 Z" pathEditMode="relative" ptsTypes="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2.22222E-6 C 0.00417 -0.00463 0.00764 -0.01065 0.0125 -0.01389 C 0.01441 -0.01528 0.01615 -0.01667 0.01823 -0.01782 C 0.0191 -0.01829 0.02014 -0.01852 0.02101 -0.01898 C 0.02743 -0.02338 0.02726 -0.02361 0.03247 -0.02917 C 0.03333 -0.03171 0.0342 -0.03426 0.03524 -0.03681 C 0.03611 -0.03866 0.0375 -0.04005 0.03819 -0.0419 C 0.03889 -0.04375 0.03872 -0.04606 0.03906 -0.04815 C 0.03958 -0.05046 0.04045 -0.05231 0.04097 -0.05463 C 0.04184 -0.05787 0.04236 -0.06134 0.04288 -0.06481 L 0.04392 -0.06991 C 0.0441 -0.07315 0.04392 -0.07685 0.04479 -0.07986 C 0.04688 -0.08704 0.04809 -0.09537 0.05243 -0.10023 C 0.06771 -0.11713 0.04896 -0.0956 0.06285 -0.11435 C 0.06892 -0.12245 0.06788 -0.11898 0.07431 -0.12569 C 0.0809 -0.13241 0.07257 -0.12824 0.08472 -0.13588 C 0.08698 -0.13727 0.08924 -0.1375 0.09149 -0.13843 C 0.10816 -0.15231 0.09444 -0.13981 0.10104 -0.14722 C 0.10434 -0.15093 0.10694 -0.15301 0.10955 -0.15741 C 0.11267 -0.1625 0.11267 -0.16528 0.11615 -0.16875 C 0.11771 -0.17037 0.11962 -0.17106 0.12101 -0.17269 C 0.12274 -0.175 0.12396 -0.17801 0.12569 -0.18032 C 0.12656 -0.18148 0.12778 -0.18171 0.12865 -0.18287 C 0.12969 -0.18426 0.13038 -0.18634 0.13142 -0.18796 C 0.13299 -0.19051 0.13455 -0.19306 0.13629 -0.1956 C 0.13715 -0.19676 0.13819 -0.19792 0.13906 -0.19931 C 0.1401 -0.20093 0.1408 -0.20301 0.14201 -0.2044 C 0.14462 -0.20741 0.14757 -0.20972 0.15052 -0.21204 C 0.15208 -0.21319 0.15347 -0.21505 0.15521 -0.21574 C 0.15712 -0.21667 0.15903 -0.21667 0.16094 -0.21713 L 0.19531 -0.21458 C 0.19913 -0.21319 0.20052 -0.20625 0.20295 -0.20185 C 0.20399 -0.2 0.20469 -0.19769 0.20573 -0.1956 C 0.2066 -0.19375 0.20764 -0.19213 0.20851 -0.19051 C 0.2092 -0.18796 0.2099 -0.18542 0.21042 -0.18287 C 0.21267 -0.17176 0.21215 -0.15856 0.20764 -0.14861 C 0.20573 -0.14444 0.20069 -0.14606 0.19722 -0.14468 C 0.19149 -0.14051 0.18872 -0.1375 0.18194 -0.13588 C 0.17778 -0.13495 0.17361 -0.13495 0.16962 -0.13449 C 0.16632 -0.1338 0.16319 -0.1331 0.16007 -0.13194 C 0.15417 -0.12986 0.15017 -0.12662 0.14479 -0.12315 C 0.14444 -0.12199 0.14427 -0.1206 0.14392 -0.11944 C 0.1434 -0.11806 0.14236 -0.1169 0.14201 -0.11551 C 0.14115 -0.11273 0.14063 -0.10949 0.1401 -0.10671 C 0.13976 -0.10278 0.13889 -0.09907 0.13906 -0.09514 C 0.13924 -0.0919 0.14288 -0.08403 0.14479 -0.08241 C 0.1474 -0.08032 0.15052 -0.07986 0.1533 -0.0787 C 0.16354 -0.07477 0.16285 -0.07523 0.17153 -0.07361 L 0.18958 -0.075 C 0.19358 -0.07639 0.19635 -0.08125 0.2 -0.0838 C 0.20243 -0.08542 0.20521 -0.08611 0.20764 -0.0875 C 0.21667 -0.09259 0.2059 -0.08819 0.21615 -0.09144 C 0.23958 -0.09884 0.22795 -0.09653 0.24288 -0.09907 C 0.25017 -0.09861 0.25747 -0.09861 0.26476 -0.09769 C 0.26736 -0.09745 0.2724 -0.09514 0.2724 -0.09514 C 0.275 -0.09306 0.27743 -0.09074 0.28004 -0.08889 C 0.28142 -0.08773 0.28333 -0.0875 0.28472 -0.08634 C 0.2934 -0.07986 0.28455 -0.08426 0.29149 -0.08125 C 0.29201 -0.07986 0.29254 -0.07847 0.2934 -0.07755 C 0.29514 -0.07477 0.29896 -0.06991 0.29896 -0.06991 C 0.29879 -0.06343 0.29861 -0.05718 0.29809 -0.05069 C 0.29792 -0.04861 0.29774 -0.04653 0.29705 -0.04444 C 0.29653 -0.04213 0.29514 -0.04028 0.29427 -0.03796 C 0.29375 -0.03681 0.29358 -0.03542 0.2934 -0.03426 C 0.29392 -0.02315 0.29375 -0.01204 0.29531 -0.00116 C 0.29549 0.00046 0.29688 0.00185 0.29809 0.00255 C 0.30208 0.00509 0.30625 0.00741 0.31042 0.00903 C 0.31424 0.01019 0.31806 0.01065 0.32188 0.01134 C 0.32344 0.01181 0.325 0.01227 0.32674 0.01273 C 0.32795 0.01481 0.32917 0.01713 0.33038 0.01898 C 0.33194 0.0213 0.3349 0.02245 0.33524 0.02546 C 0.33594 0.03125 0.3349 0.0375 0.33333 0.04329 C 0.33229 0.04676 0.3283 0.0537 0.32483 0.05579 C 0.32292 0.05694 0.32101 0.05787 0.3191 0.05833 C 0.31563 0.05949 0.31198 0.05972 0.30851 0.06088 C 0.30382 0.06273 0.29375 0.06713 0.28767 0.06991 C 0.28316 0.06944 0.27865 0.06991 0.27431 0.06852 C 0.27153 0.06782 0.26944 0.06458 0.26667 0.06343 C 0.26424 0.0625 0.26163 0.06273 0.25903 0.06227 C 0.25087 0.05486 0.26302 0.06551 0.25139 0.05718 C 0.24965 0.05602 0.23889 0.04745 0.23611 0.04444 C 0.21667 0.02384 0.23924 0.04699 0.22292 0.02662 C 0.22049 0.02384 0.20851 0.01366 0.2066 0.01273 C 0.20365 0.01134 0.20035 0.01181 0.19722 0.01134 C 0.18542 0.00741 0.19028 0.00856 0.16667 0.01273 C 0.16094 0.01366 0.15521 0.01551 0.14948 0.01782 C 0.12431 0.02824 0.14653 0.02384 0.1276 0.02662 C 0.12569 0.02755 0.12396 0.02847 0.12188 0.02917 C 0.11372 0.03194 0.10504 0.03264 0.09722 0.03681 C 0.08021 0.04583 0.08802 0.04375 0.07431 0.04583 C 0.06319 0.04491 0.05191 0.04606 0.04097 0.04329 C 0.0375 0.04213 0.03542 0.03704 0.03247 0.03426 C 0.02934 0.03148 0.02622 0.02917 0.02292 0.02662 C 0.01215 0.01852 0.02118 0.02639 0.01441 0.02037 C 0.01302 0.01782 0.01198 0.01505 0.01059 0.01273 C 0.00833 0.00926 0.00608 0.00995 0.00295 0.00903 C -0.00851 0.00463 0.00347 0.00741 -0.01042 0.00509 C -0.0151 0.00255 -0.01979 -0.00023 -0.02465 -0.00255 C -0.02708 -0.0037 -0.02986 -0.00417 -0.03229 -0.00509 C -0.03871 -0.00741 -0.04514 -0.00995 -0.05139 -0.01273 C -0.05226 -0.01319 -0.0533 -0.01343 -0.05417 -0.01389 C -0.0559 -0.01505 -0.05746 -0.01644 -0.05903 -0.01782 C -0.06597 -0.01736 -0.07309 -0.01806 -0.07986 -0.01644 C -0.09045 -0.01412 -0.09219 -0.01111 -0.1 -0.00625 C -0.10139 -0.00532 -0.10312 -0.00463 -0.10469 -0.0037 C -0.10556 -0.00255 -0.1066 -0.00116 -0.10746 2.22222E-6 C -0.10937 0.00231 -0.11146 0.00394 -0.11319 0.00648 C -0.11441 0.00787 -0.1151 0.00972 -0.11615 0.01134 C -0.11649 0.01319 -0.11684 0.01481 -0.11701 0.01644 C -0.11736 0.01875 -0.11753 0.02083 -0.11806 0.02292 C -0.11823 0.02407 -0.11875 0.02546 -0.11892 0.02662 C -0.11927 0.02847 -0.11927 0.03032 -0.11996 0.03171 C -0.12066 0.03333 -0.12187 0.03426 -0.12274 0.03565 C -0.12604 0.0412 -0.12639 0.04282 -0.12847 0.04838 C -0.12882 0.05162 -0.12934 0.05509 -0.12951 0.05833 C -0.13073 0.08611 -0.13108 0.10139 -0.12847 0.12963 C -0.1283 0.13102 -0.12743 0.13241 -0.12656 0.13333 C -0.11493 0.14468 -0.1184 0.1419 -0.11042 0.14468 C -0.10816 0.1456 -0.10608 0.14676 -0.10365 0.14722 C -0.09583 0.14907 -0.08785 0.15 -0.07986 0.15116 C -0.07674 0.15162 -0.07361 0.15208 -0.07031 0.15231 C -0.06059 0.15324 -0.03212 0.15463 -0.02378 0.15486 C -0.02413 0.15741 -0.02604 0.1706 -0.0276 0.17407 C -0.02847 0.17616 -0.03021 0.17731 -0.03142 0.17917 C -0.03212 0.18032 -0.03229 0.18218 -0.03333 0.18287 C -0.03524 0.18403 -0.03767 0.18356 -0.03993 0.18426 C -0.04115 0.18449 -0.04236 0.18519 -0.04375 0.18542 C -0.04618 0.18588 -0.04878 0.18634 -0.05139 0.18681 C -0.06979 0.18634 -0.08819 0.18657 -0.1066 0.18542 C -0.10764 0.18542 -0.10833 0.18356 -0.10937 0.18287 C -0.11163 0.18148 -0.11389 0.18032 -0.11615 0.17917 C -0.11806 0.17569 -0.11962 0.17199 -0.12187 0.16898 L -0.13229 0.15486 C -0.13351 0.15324 -0.1349 0.15162 -0.13611 0.14977 C -0.13733 0.14769 -0.13854 0.14537 -0.13993 0.14352 C -0.14097 0.14213 -0.14253 0.1412 -0.14375 0.13981 C -0.14514 0.13773 -0.14618 0.13542 -0.14757 0.13333 C -0.14878 0.13148 -0.15 0.12986 -0.15139 0.12824 C -0.15191 0.12616 -0.15243 0.12384 -0.1533 0.12199 C -0.15399 0.12014 -0.15521 0.11852 -0.15608 0.1169 C -0.15833 0.1125 -0.16024 0.1081 -0.16267 0.10417 C -0.16528 0.10023 -0.16788 0.09653 -0.17031 0.09282 C -0.17222 0.08958 -0.17396 0.08449 -0.17517 0.08125 C -0.17552 0.0787 -0.17639 0.07616 -0.17604 0.07361 C -0.17517 0.06412 -0.17378 0.04514 -0.1684 0.03426 C -0.16701 0.03148 -0.1651 0.0294 -0.16371 0.02662 C -0.1625 0.02431 -0.16181 0.02153 -0.16094 0.01898 C -0.15955 0.01597 -0.15538 0.00903 -0.15417 0.00764 C -0.15347 0.00671 -0.15226 0.00671 -0.15139 0.00648 C -0.14983 0.00417 -0.14826 0.00185 -0.14653 2.22222E-6 C -0.14201 -0.00486 -0.14097 -0.00486 -0.13611 -0.00764 C -0.13507 -0.00926 -0.13437 -0.01134 -0.13316 -0.01273 C -0.13056 -0.01597 -0.12865 -0.01644 -0.12569 -0.01782 C -0.12431 -0.01898 -0.12309 -0.02037 -0.12187 -0.02153 C -0.11892 -0.02407 -0.11441 -0.02731 -0.11128 -0.02917 C -0.10816 -0.03102 -0.10503 -0.03287 -0.10174 -0.03426 C -0.09931 -0.03542 -0.0967 -0.03611 -0.09427 -0.03681 C -0.08628 -0.03912 -0.07969 -0.04051 -0.07135 -0.0419 C -0.06753 -0.04236 -0.06371 -0.04282 -0.0599 -0.04306 C -0.02083 -0.05347 -0.06701 -0.04213 0.03524 -0.04699 C 0.04236 -0.04722 0.04931 -0.04954 0.05625 -0.05069 L 0.12188 -0.04954 C 0.12396 -0.04931 0.125 -0.04583 0.12674 -0.04444 C 0.12882 -0.04259 0.13125 -0.0412 0.13333 -0.03935 C 0.14045 -0.03287 0.14722 -0.02546 0.15434 -0.01898 C 0.15729 -0.0162 0.16146 -0.01366 0.16476 -0.01134 C 0.16545 -0.00926 0.16684 -0.00741 0.16667 -0.00509 C 0.16545 0.0081 0.16302 0.0081 0.15521 0.01273 C 0.14688 0.01782 0.14219 0.02037 0.13333 0.02292 C 0.1309 0.02361 0.1283 0.02361 0.12569 0.02407 C 0.12379 0.02454 0.12188 0.025 0.11997 0.02546 C 0.11337 0.00949 0.11424 0.01898 0.1191 0.00394 C 0.12205 -0.00532 0.11962 -0.0037 0.12483 -0.01273 C 0.12951 -0.02106 0.12847 -0.01759 0.13438 -0.02153 C 0.13542 -0.02222 0.13611 -0.02361 0.13715 -0.02407 C 0.13958 -0.02523 0.15156 -0.02662 0.15243 -0.02662 C 0.16094 -0.02731 0.16962 -0.02755 0.17813 -0.02801 L 0.22674 -0.02662 C 0.2276 -0.02662 0.22865 -0.02593 0.22951 -0.02546 C 0.23264 -0.02384 0.23576 -0.02176 0.23906 -0.02037 C 0.24097 -0.01944 0.24288 -0.01968 0.24479 -0.01898 C 0.25938 -0.01481 0.24497 -0.01713 0.26476 -0.01528 C 0.26632 -0.01481 0.26788 -0.01458 0.26944 -0.01389 C 0.27153 -0.01319 0.27326 -0.01181 0.27517 -0.01134 C 0.27969 -0.01042 0.2842 -0.01065 0.28854 -0.01019 C 0.33802 -0.01644 0.31701 -0.0037 0.3342 -0.02153 C 0.33524 -0.02245 0.33611 -0.02315 0.33715 -0.02407 C 0.33872 -0.02708 0.34045 -0.02986 0.34184 -0.0331 C 0.34358 -0.03634 0.34479 -0.04005 0.3467 -0.04306 C 0.34774 -0.04514 0.34913 -0.04653 0.35052 -0.04815 C 0.35069 -0.04954 0.35104 -0.05069 0.35139 -0.05208 C 0.35191 -0.0537 0.35278 -0.05532 0.3533 -0.05718 C 0.35382 -0.0588 0.35399 -0.06042 0.35434 -0.06227 C 0.35451 -0.0669 0.35469 -0.07153 0.35521 -0.07616 C 0.35625 -0.08519 0.35972 -0.07546 0.35434 -0.09259 C 0.34514 -0.12153 0.35035 -0.10139 0.34097 -0.11806 C 0.33993 -0.11968 0.33924 -0.12176 0.33802 -0.12315 C 0.32483 -0.13727 0.33611 -0.12384 0.32847 -0.1294 C 0.32431 -0.13264 0.32083 -0.13773 0.31615 -0.13958 C 0.30712 -0.14375 0.29618 -0.14815 0.28854 -0.15486 C 0.28698 -0.15625 0.2783 -0.16435 0.27517 -0.16644 C 0.27326 -0.16759 0.27118 -0.16852 0.26944 -0.17014 C 0.2658 -0.17361 0.25903 -0.18148 0.25903 -0.18148 C 0.25712 -0.18912 0.25938 -0.18241 0.2533 -0.19051 C 0.2526 -0.19144 0.25208 -0.19306 0.25139 -0.19421 C 0.25052 -0.19606 0.24965 -0.19769 0.24861 -0.19931 C 0.24635 -0.20278 0.24427 -0.20625 0.24184 -0.20949 C 0.23507 -0.21921 0.23629 -0.21574 0.22951 -0.22731 C 0.22639 -0.23264 0.22587 -0.23449 0.22379 -0.24005 C 0.22344 -0.24259 0.22361 -0.24514 0.22292 -0.24769 C 0.22222 -0.25 0.22153 -0.25255 0.21997 -0.25394 C 0.21754 -0.25625 0.20833 -0.25741 0.20573 -0.25764 C 0.20174 -0.25694 0.17517 -0.25278 0.1658 -0.25023 C 0.16024 -0.24861 0.15486 -0.24676 0.14948 -0.24514 C 0.14444 -0.24167 0.13924 -0.23866 0.13438 -0.23495 C 0.13299 -0.2338 0.13177 -0.23241 0.13056 -0.23102 C 0.12951 -0.23009 0.12847 -0.22963 0.1276 -0.22847 C 0.12656 -0.22731 0.12587 -0.22569 0.12483 -0.22477 C 0.12396 -0.22407 0.12292 -0.22384 0.12188 -0.22338 C 0.12101 -0.22269 0.12014 -0.22176 0.1191 -0.22083 C 0.11563 -0.21829 0.11181 -0.2169 0.10868 -0.21319 C 0.09774 -0.20162 0.10295 -0.20579 0.09722 -0.19676 C 0.09479 -0.19306 0.09358 -0.19213 0.09045 -0.18912 C 0.08316 -0.17292 0.09254 -0.19306 0.08385 -0.17639 C 0.07882 -0.1669 0.08281 -0.17361 0.07917 -0.16505 C 0.07569 -0.15764 0.07552 -0.15903 0.07344 -0.15231 C 0.0717 -0.14722 0.07274 -0.14769 0.07153 -0.14097 C 0.07101 -0.13843 0.07014 -0.13588 0.06962 -0.13333 C 0.06944 -0.13264 0.06823 -0.12546 0.06771 -0.12431 C 0.06667 -0.12245 0.0625 -0.11782 0.06094 -0.1169 C 0.06007 -0.1162 0.05903 -0.11597 0.05816 -0.11551 C 0.04983 -0.11088 0.05816 -0.11481 0.05156 -0.11181 C 0.05052 -0.11088 0.04965 -0.10995 0.04861 -0.10926 C 0.04774 -0.10856 0.0467 -0.10856 0.04583 -0.10787 C 0.04497 -0.10741 0.04444 -0.10625 0.04392 -0.10532 L 3.61111E-6 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5.55556E-6 -2.59259E-6 C 0.00572 0.00417 0.0111 0.00926 0.01718 0.01273 C 0.02395 0.01644 0.02881 0.01574 0.03524 0.01783 C 0.03628 0.01806 0.03715 0.01898 0.03819 0.01898 C 0.06319 0.02107 0.08819 0.02246 0.11336 0.02408 C 0.11579 0.02755 0.11822 0.03102 0.121 0.03426 C 0.12187 0.03519 0.12326 0.03542 0.12378 0.03681 C 0.13506 0.06436 0.11388 0.0294 0.13628 0.06227 C 0.13489 0.06436 0.13437 0.06852 0.13246 0.06852 C 0.09201 0.07014 0.11683 0.06551 0.09999 0.06088 C 0.096 0.05973 0.09166 0.05926 0.08767 0.05834 C 0.08437 0.05764 0.08124 0.05672 0.07812 0.05579 C 0.0769 0.05486 0.07569 0.05394 0.0743 0.05324 C 0.07204 0.05232 0.06978 0.05162 0.0677 0.0507 C 0.06666 0.05047 0.06579 0.05 0.06475 0.04954 C 0.06353 0.04815 0.06232 0.04676 0.06093 0.04561 C 0.06006 0.04491 0.05902 0.04514 0.05815 0.04445 C 0.05346 0.04028 0.05694 0.04144 0.05329 0.03681 C 0.05017 0.03241 0.04982 0.03311 0.04565 0.03172 C 0.04478 0.03079 0.04374 0.0301 0.04287 0.02917 C 0.0394 0.0257 0.03628 0.02153 0.03246 0.01898 C 0.02985 0.01736 0.02708 0.01621 0.02482 0.01389 C 0.00659 -0.00486 0.01874 0.00672 0.00572 -0.00393 C 0.00103 -0.00764 0.00485 -0.00555 -5.55556E-6 -0.00764 C -0.00417 -0.01342 -0.00417 -0.01365 -0.00956 -0.01898 C -0.01147 -0.02129 -0.01285 -0.02152 -0.01424 -0.02407 C -0.01529 -0.02615 -0.01615 -0.02847 -0.01719 -0.03055 C -0.01945 -0.04259 -0.01633 -0.02754 -0.01997 -0.04189 C -0.02067 -0.0449 -0.02119 -0.04791 -0.02188 -0.05092 C -0.02223 -0.05208 -0.02258 -0.05347 -0.02275 -0.05463 C -0.0198 -0.07361 -0.02344 -0.07615 -0.01424 -0.08379 C -0.01338 -0.08449 -0.01233 -0.08472 -0.01147 -0.08518 C -0.00088 -0.0949 -0.00556 -0.09282 0.0019 -0.09537 C 0.00312 -0.09606 0.00433 -0.09722 0.00572 -0.09768 C 0.00694 -0.09838 0.00833 -0.09861 0.00954 -0.09907 C 0.01544 -0.10069 0.01822 -0.10069 0.02482 -0.10162 C 0.02673 -0.10254 0.02846 -0.1037 0.03055 -0.10416 C 0.05433 -0.10856 0.04444 -0.10694 0.06006 -0.10926 C 0.06093 -0.10949 0.06562 -0.11088 0.06666 -0.1118 C 0.06874 -0.11319 0.07031 -0.11551 0.07239 -0.11689 C 0.08263 -0.12291 0.08524 -0.12314 0.09531 -0.12569 C 0.1111 -0.13842 0.09114 -0.12338 0.10381 -0.13078 C 0.10555 -0.13171 0.10694 -0.13356 0.1085 -0.13472 C 0.10954 -0.13518 0.11041 -0.13541 0.11145 -0.13588 C 0.11371 -0.1368 0.11579 -0.13819 0.11805 -0.13842 C 0.1269 -0.13935 0.13593 -0.13935 0.14478 -0.13958 C 0.17117 -0.13842 0.19756 -0.13842 0.22378 -0.13588 C 0.22812 -0.13541 0.23211 -0.13264 0.2361 -0.13078 C 0.23975 -0.12916 0.24322 -0.12777 0.24669 -0.12569 C 0.2519 -0.12245 0.25676 -0.11805 0.26197 -0.11435 C 0.26319 -0.11342 0.2644 -0.11273 0.26562 -0.1118 C 0.26666 -0.11111 0.26753 -0.10995 0.26857 -0.10926 C 0.27204 -0.10648 0.27395 -0.10578 0.27812 -0.10416 C 0.28246 -0.10231 0.2868 -0.09907 0.29149 -0.09907 L 0.4019 -0.09652 C 0.40433 -0.09398 0.40711 -0.09166 0.40954 -0.08889 C 0.41162 -0.08657 0.41527 -0.08125 0.41527 -0.08125 C 0.41649 -0.07708 0.41718 -0.07199 0.421 -0.0699 C 0.42291 -0.06852 0.42534 -0.06898 0.4276 -0.06852 C 0.43836 -0.07037 0.4493 -0.07129 0.45989 -0.07361 C 0.46267 -0.0743 0.4651 -0.07615 0.46753 -0.07754 C 0.46944 -0.07847 0.47152 -0.07893 0.47326 -0.08009 C 0.47603 -0.08171 0.47812 -0.08472 0.4809 -0.08634 C 0.48367 -0.08819 0.48662 -0.08889 0.4894 -0.09027 C 0.49305 -0.09444 0.49635 -0.09884 0.49999 -0.10277 C 0.50156 -0.10463 0.50346 -0.10578 0.50468 -0.10787 C 0.50607 -0.11018 0.50642 -0.11319 0.50763 -0.11551 C 0.50833 -0.11736 0.50954 -0.11898 0.51041 -0.1206 C 0.51145 -0.12569 0.5118 -0.12824 0.51336 -0.13333 C 0.51388 -0.13518 0.51458 -0.1368 0.51527 -0.13842 C 0.51735 -0.15301 0.51649 -0.14328 0.51336 -0.17014 C 0.51301 -0.17222 0.51301 -0.17453 0.51232 -0.17662 C 0.50156 -0.20671 0.50763 -0.18842 0.50086 -0.20185 C 0.49982 -0.20393 0.49912 -0.20625 0.49808 -0.20833 C 0.49617 -0.2118 0.49409 -0.21481 0.49235 -0.21852 C 0.4868 -0.23032 0.48975 -0.23125 0.4809 -0.24375 C 0.47621 -0.25046 0.47152 -0.25764 0.46666 -0.26412 C 0.46544 -0.26551 0.46388 -0.26643 0.46284 -0.26782 C 0.46197 -0.26898 0.46162 -0.2706 0.46093 -0.27176 C 0.4585 -0.27523 0.4559 -0.27847 0.45329 -0.28194 L 0.45329 -0.28194 C 0.45173 -0.28356 0.45017 -0.28541 0.4486 -0.28703 C 0.44478 -0.29051 0.44027 -0.29282 0.43715 -0.29722 C 0.43558 -0.2993 0.43402 -0.30162 0.43228 -0.30347 C 0.43055 -0.30532 0.42829 -0.30648 0.42656 -0.30856 C 0.40537 -0.33379 0.42291 -0.31643 0.40468 -0.33657 C 0.40225 -0.33912 0.39947 -0.3412 0.39704 -0.34398 C 0.39044 -0.35254 0.38541 -0.36342 0.37812 -0.37083 C 0.37673 -0.37199 0.37551 -0.37314 0.3743 -0.37453 C 0.36892 -0.38078 0.3743 -0.37639 0.36753 -0.38078 C 0.36058 -0.38009 0.35346 -0.38009 0.34669 -0.37847 C 0.34531 -0.37801 0.34496 -0.37569 0.34374 -0.37453 C 0.3427 -0.37338 0.34114 -0.37314 0.33992 -0.37199 C 0.33836 -0.3706 0.33697 -0.36828 0.33524 -0.36689 C 0.32985 -0.3625 0.31909 -0.35416 0.31909 -0.35416 C 0.3184 -0.35208 0.31805 -0.34977 0.31718 -0.34791 C 0.31562 -0.3449 0.31267 -0.34352 0.31145 -0.34027 C 0.30902 -0.33379 0.31076 -0.33634 0.30659 -0.33264 C 0.30433 -0.32801 0.3026 -0.32407 0.29895 -0.3199 C 0.29826 -0.31898 0.29704 -0.31921 0.29617 -0.31875 C 0.29531 -0.31689 0.29426 -0.31527 0.2934 -0.31365 C 0.29114 -0.31018 0.28853 -0.30717 0.28662 -0.30347 C 0.28576 -0.30162 0.28558 -0.29907 0.28471 -0.29722 C 0.28367 -0.29444 0.28211 -0.29213 0.2809 -0.28958 C 0.27708 -0.28148 0.27447 -0.27199 0.26944 -0.26527 L 0.25902 -0.25139 C 0.25555 -0.24676 0.25034 -0.23912 0.24565 -0.23611 C 0.24374 -0.23495 0.24131 -0.23564 0.23906 -0.23495 C 0.22308 -0.23032 0.24287 -0.23379 0.22378 -0.23102 C 0.221 -0.22986 0.21822 -0.22824 0.21527 -0.22731 C 0.21319 -0.22662 0.20468 -0.22523 0.20277 -0.22477 C 0.19999 -0.22407 0.19721 -0.22314 0.19426 -0.22222 C 0.1868 -0.2199 0.18524 -0.21875 0.17708 -0.21713 C 0.17221 -0.2162 0.16596 -0.21574 0.16093 -0.21458 C 0.15642 -0.21342 0.15208 -0.21134 0.14756 -0.21088 C 0.14027 -0.20972 0.13298 -0.20995 0.12569 -0.20949 C 0.12412 -0.20856 0.12256 -0.2074 0.121 -0.20694 C 0.11423 -0.20509 0.11319 -0.20671 0.10763 -0.20439 C 0.09617 -0.19977 0.11006 -0.20347 0.09721 -0.20069 C 0.09617 -0.20023 0.09513 -0.2 0.09426 -0.1993 C 0.09322 -0.19861 0.09253 -0.19745 0.09149 -0.19676 C 0.08992 -0.19606 0.08819 -0.19606 0.08662 -0.1956 C 0.08107 -0.19051 0.08628 -0.19467 0.07621 -0.19051 C 0.06874 -0.1875 0.07378 -0.18819 0.06579 -0.18402 C 0.06353 -0.1831 0.06128 -0.18264 0.05902 -0.18148 C 0.05781 -0.18102 0.05659 -0.17986 0.0552 -0.17893 C 0.05433 -0.17847 0.05329 -0.17847 0.05242 -0.17777 C 0.05069 -0.17662 0.04912 -0.17523 0.04756 -0.17407 C 0.04669 -0.17314 0.04583 -0.17199 0.04478 -0.17152 C 0.04287 -0.17037 0.04096 -0.16967 0.03906 -0.16898 C 0.03489 -0.16435 0.03055 -0.15995 0.02673 -0.15486 C 0.02482 -0.15231 0.02378 -0.14884 0.02187 -0.14606 C 0.02083 -0.14444 0.01926 -0.14375 0.01805 -0.14213 C 0.0059 -0.12731 0.01614 -0.13819 0.00763 -0.12963 C 0.00728 -0.12824 0.00711 -0.12685 0.00676 -0.12569 C 0.00624 -0.1243 0.00503 -0.12338 0.00485 -0.12199 C 0.00416 -0.11852 0.00433 -0.11504 0.00381 -0.1118 C 0.00364 -0.11041 0.00312 -0.10926 0.00294 -0.10787 C 0.0026 -0.10416 0.00225 -0.10023 0.0019 -0.09652 C 0.00173 -0.09444 0.00051 -0.09236 0.00103 -0.09027 C 0.00138 -0.08842 0.00294 -0.08773 0.00381 -0.08634 C 0.01406 -0.0706 -0.00469 -0.09699 0.01232 -0.07245 L 0.01909 -0.06342 L -5.55556E-6 -2.59259E-6 Z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217 -2.59259E-6 C 0.32118 -2.59259E-6 0.44358 0.06227 0.44358 0.11273 L 0.44358 0.2257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</a:t>
            </a:r>
            <a:r>
              <a:rPr lang="en-GB" sz="2000" b="1" dirty="0">
                <a:solidFill>
                  <a:schemeClr val="bg1"/>
                </a:solidFill>
              </a:rPr>
              <a:t>Market preservation – With insurance </a:t>
            </a:r>
            <a:r>
              <a:rPr lang="en-GB" sz="2000" b="1" dirty="0" smtClean="0">
                <a:solidFill>
                  <a:schemeClr val="bg1"/>
                </a:solidFill>
              </a:rPr>
              <a:t>scheme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6" y="3487489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73" y="4624790"/>
            <a:ext cx="216000" cy="2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7" y="4847011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sp>
        <p:nvSpPr>
          <p:cNvPr id="32" name="Flowchart: Magnetic Disk 31"/>
          <p:cNvSpPr/>
          <p:nvPr/>
        </p:nvSpPr>
        <p:spPr>
          <a:xfrm>
            <a:off x="986785" y="3085936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lowchart: Magnetic Disk 32"/>
          <p:cNvSpPr/>
          <p:nvPr/>
        </p:nvSpPr>
        <p:spPr>
          <a:xfrm>
            <a:off x="997791" y="2997331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Lightning Bolt 34"/>
          <p:cNvSpPr/>
          <p:nvPr/>
        </p:nvSpPr>
        <p:spPr>
          <a:xfrm>
            <a:off x="5033360" y="194082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Lightning Bolt 36"/>
          <p:cNvSpPr/>
          <p:nvPr/>
        </p:nvSpPr>
        <p:spPr>
          <a:xfrm>
            <a:off x="6569753" y="3077718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97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7.40741E-7 C 0.00174 -0.00255 0.00382 -0.00487 0.00556 -0.00764 C 0.01702 -0.02593 0.00382 -0.00787 0.01233 -0.01922 C 0.01268 -0.02037 0.0125 -0.022 0.0132 -0.02292 C 0.01702 -0.02801 0.0184 -0.02778 0.02275 -0.0294 C 0.02379 -0.03056 0.02448 -0.03218 0.0257 -0.03311 C 0.02674 -0.03426 0.02813 -0.03473 0.02952 -0.03565 C 0.03455 -0.03959 0.02986 -0.03704 0.03507 -0.03936 C 0.04011 -0.04607 0.03299 -0.03681 0.0408 -0.04584 C 0.04184 -0.047 0.04254 -0.04862 0.04375 -0.04954 C 0.04531 -0.05093 0.05156 -0.05209 0.05226 -0.05209 L 0.05799 -0.05463 C 0.05903 -0.0551 0.06007 -0.05533 0.06094 -0.05602 C 0.06268 -0.05764 0.06441 -0.06019 0.0665 -0.06112 C 0.06754 -0.06158 0.06858 -0.06181 0.06945 -0.06227 C 0.07049 -0.06297 0.07118 -0.06436 0.07222 -0.06482 C 0.07656 -0.06737 0.07518 -0.06482 0.079 -0.06737 C 0.08004 -0.06806 0.08073 -0.06968 0.08177 -0.06991 C 0.0849 -0.07084 0.0882 -0.07084 0.09132 -0.0713 C 0.09236 -0.07153 0.09323 -0.07223 0.0941 -0.07246 L 0.10174 -0.075 C 0.10278 -0.07593 0.10382 -0.07639 0.10469 -0.07755 C 0.10538 -0.07871 0.10556 -0.08056 0.1066 -0.08125 C 0.10764 -0.08241 0.10903 -0.08218 0.11042 -0.08264 C 0.11215 -0.0845 0.11875 -0.0919 0.12084 -0.09283 C 0.12622 -0.09514 0.12309 -0.09422 0.13229 -0.09537 L 0.14271 -0.09653 C 0.1441 -0.097 0.14531 -0.09723 0.14653 -0.09792 C 0.14792 -0.09862 0.14896 -0.09977 0.15035 -0.10047 C 0.15191 -0.10116 0.15347 -0.10116 0.15521 -0.10162 C 0.15608 -0.10255 0.15695 -0.10348 0.15799 -0.10417 C 0.16441 -0.10857 0.15677 -0.10139 0.16459 -0.10811 C 0.17118 -0.11343 0.16563 -0.11088 0.17222 -0.1132 C 0.17327 -0.11436 0.17431 -0.11551 0.17518 -0.1169 C 0.17622 -0.11852 0.17674 -0.12061 0.17795 -0.122 C 0.17969 -0.12408 0.18368 -0.12709 0.18368 -0.12709 C 0.18438 -0.12825 0.18472 -0.12987 0.18559 -0.13079 C 0.18646 -0.13172 0.1875 -0.13149 0.18837 -0.13218 C 0.1967 -0.13774 0.18525 -0.13195 0.19514 -0.13588 C 0.19514 -0.13588 0.20226 -0.13912 0.20365 -0.13982 C 0.20469 -0.14028 0.20556 -0.14098 0.2066 -0.14098 C 0.22084 -0.14283 0.21285 -0.1419 0.23038 -0.14352 C 0.23577 -0.14838 0.23056 -0.14422 0.23611 -0.14746 C 0.24115 -0.15024 0.2382 -0.14954 0.24271 -0.15116 C 0.24393 -0.15162 0.24531 -0.15186 0.24653 -0.15255 C 0.24809 -0.15325 0.24965 -0.15417 0.25122 -0.15487 C 0.25261 -0.15556 0.25382 -0.15579 0.25504 -0.15625 C 0.25608 -0.15672 0.25695 -0.15718 0.25799 -0.15741 C 0.26181 -0.15718 0.26563 -0.15764 0.26945 -0.15625 C 0.27066 -0.15579 0.27118 -0.15348 0.27222 -0.15255 C 0.27361 -0.15116 0.27552 -0.15093 0.27709 -0.15 C 0.27847 -0.14885 0.27952 -0.14723 0.2809 -0.14607 C 0.28351 -0.14375 0.28472 -0.14352 0.2875 -0.14237 C 0.28837 -0.14098 0.28941 -0.13982 0.29028 -0.13843 C 0.29375 -0.13311 0.29063 -0.13588 0.29514 -0.13079 C 0.29601 -0.12987 0.29705 -0.12917 0.29792 -0.12825 C 0.29931 -0.12709 0.30052 -0.12593 0.30174 -0.12454 C 0.30278 -0.12338 0.30365 -0.122 0.30469 -0.12061 C 0.30486 -0.11945 0.30521 -0.11806 0.30556 -0.1169 C 0.30608 -0.11551 0.30695 -0.11459 0.30747 -0.1132 C 0.31111 -0.10162 0.30556 -0.11366 0.31042 -0.10417 C 0.31268 -0.09468 0.31129 -0.09908 0.31406 -0.09144 C 0.31476 -0.08612 0.31597 -0.07454 0.31597 -0.06991 C 0.31597 -0.06621 0.31719 -0.05417 0.3132 -0.04954 C 0.31181 -0.04792 0.31007 -0.047 0.30851 -0.04584 L 0.30469 -0.03056 C 0.30434 -0.0294 0.30469 -0.02709 0.30365 -0.02686 C 0.29445 -0.02269 0.30886 -0.02917 0.29705 -0.02292 C 0.29514 -0.022 0.29132 -0.02037 0.29132 -0.02037 C 0.28681 -0.02084 0.28247 -0.02107 0.27795 -0.02176 C 0.27413 -0.02223 0.27014 -0.02269 0.2665 -0.02431 C 0.26563 -0.02477 0.26459 -0.02524 0.26372 -0.02547 C 0.2592 -0.02662 0.25486 -0.02709 0.25035 -0.02801 C 0.24948 -0.02848 0.24827 -0.02848 0.24757 -0.0294 C 0.24618 -0.03079 0.24445 -0.03681 0.24375 -0.0382 C 0.24115 -0.04352 0.2415 -0.04283 0.23802 -0.04584 C 0.23577 -0.05487 0.23646 -0.05024 0.23802 -0.06737 C 0.23802 -0.06875 0.23872 -0.06991 0.23889 -0.0713 C 0.23924 -0.07292 0.23959 -0.07454 0.23993 -0.07639 C 0.24028 -0.07848 0.24028 -0.08056 0.2408 -0.08264 C 0.24115 -0.08403 0.24219 -0.08496 0.24271 -0.08635 C 0.24358 -0.08889 0.24358 -0.0919 0.24462 -0.09399 C 0.24531 -0.09537 0.24601 -0.09653 0.24653 -0.09792 C 0.24896 -0.1044 0.24566 -0.09931 0.24948 -0.10417 C 0.24965 -0.10556 0.24983 -0.10672 0.25035 -0.10811 C 0.25087 -0.10926 0.25174 -0.11042 0.25226 -0.11181 C 0.25486 -0.11991 0.25122 -0.11436 0.25504 -0.11945 C 0.25764 -0.12987 0.25556 -0.12524 0.26181 -0.13334 L 0.26459 -0.13727 C 0.26684 -0.14607 0.26354 -0.13565 0.26945 -0.14352 C 0.27101 -0.14561 0.27153 -0.14908 0.27327 -0.15116 L 0.27518 -0.15371 C 0.27709 -0.16436 0.27465 -0.15394 0.27795 -0.1625 C 0.27847 -0.16389 0.2783 -0.16528 0.279 -0.16644 C 0.27969 -0.1676 0.2809 -0.16806 0.28177 -0.16899 L 0.28368 -0.17662 C 0.28403 -0.17778 0.28386 -0.1794 0.28455 -0.18033 L 0.2875 -0.18426 C 0.29011 -0.19468 0.2882 -0.18959 0.29323 -0.19931 L 0.29514 -0.20325 C 0.29566 -0.2044 0.29618 -0.20602 0.29705 -0.20695 C 0.30261 -0.21436 0.30052 -0.21088 0.30365 -0.21713 C 0.30452 -0.22084 0.30452 -0.22176 0.3066 -0.22477 C 0.30799 -0.22709 0.31007 -0.22871 0.31129 -0.23102 C 0.31441 -0.2375 0.31684 -0.24329 0.3217 -0.24769 C 0.32361 -0.24931 0.32587 -0.25047 0.32743 -0.25278 C 0.33663 -0.26505 0.32847 -0.25579 0.33507 -0.26042 C 0.33611 -0.26112 0.33681 -0.26274 0.33802 -0.26297 C 0.34462 -0.26389 0.35122 -0.26366 0.35799 -0.26412 C 0.37604 -0.2669 0.36962 -0.26436 0.37795 -0.26783 C 0.37917 -0.26621 0.38021 -0.26412 0.38177 -0.26297 C 0.38316 -0.26181 0.39497 -0.25834 0.39601 -0.25787 C 0.4 -0.25602 0.40347 -0.25278 0.40747 -0.25139 C 0.41233 -0.24977 0.41007 -0.2507 0.41406 -0.24885 C 0.41476 -0.24769 0.41545 -0.24653 0.41597 -0.24514 C 0.4165 -0.24399 0.4165 -0.24237 0.41702 -0.24121 C 0.41771 -0.23982 0.41893 -0.23866 0.41979 -0.2375 C 0.42014 -0.23612 0.42031 -0.23496 0.42084 -0.23357 C 0.42448 -0.22385 0.42118 -0.23565 0.42361 -0.22616 C 0.42465 -0.21158 0.42483 -0.21065 0.42552 -0.19422 C 0.42622 -0.17963 0.42518 -0.17107 0.42743 -0.1588 C 0.42778 -0.15741 0.42795 -0.15602 0.42847 -0.15487 C 0.42952 -0.15255 0.43247 -0.14792 0.4342 -0.14607 C 0.43594 -0.14422 0.43802 -0.14283 0.43976 -0.14098 C 0.44115 -0.13982 0.44236 -0.13866 0.44358 -0.13727 C 0.44462 -0.13612 0.44531 -0.13426 0.44653 -0.13334 C 0.44792 -0.13241 0.45764 -0.12871 0.45886 -0.12825 C 0.46077 -0.12755 0.46285 -0.12732 0.46459 -0.1257 C 0.46563 -0.125 0.46632 -0.12338 0.46754 -0.12315 C 0.4724 -0.12223 0.47761 -0.12246 0.48264 -0.122 C 0.48368 -0.12107 0.48438 -0.11991 0.48559 -0.11945 C 0.48802 -0.11852 0.49063 -0.11829 0.49323 -0.11806 C 0.50018 -0.1176 0.50712 -0.11737 0.51406 -0.1169 C 0.52327 -0.11274 0.51025 -0.11899 0.51979 -0.1132 C 0.53351 -0.10463 0.52552 -0.11158 0.53212 -0.10556 C 0.5382 -0.09352 0.53681 -0.09977 0.53507 -0.0801 C 0.5349 -0.07871 0.53438 -0.07755 0.53403 -0.07639 C 0.52587 -0.07662 0.51754 -0.07662 0.50938 -0.07755 C 0.50729 -0.07778 0.50556 -0.0794 0.50365 -0.0801 L 0.49983 -0.08125 C 0.49896 -0.08218 0.49809 -0.08357 0.49705 -0.0838 C 0.49479 -0.08473 0.49254 -0.0845 0.49028 -0.08519 C 0.48924 -0.08542 0.48837 -0.08612 0.4875 -0.08635 C 0.4849 -0.08727 0.47986 -0.08889 0.47986 -0.08889 L 0.46563 -0.08774 C 0.46406 -0.08704 0.46493 -0.08357 0.46459 -0.08125 C 0.46424 -0.07963 0.46424 -0.07778 0.46372 -0.07639 C 0.45816 -0.05903 0.46476 -0.08473 0.46077 -0.06875 C 0.46111 -0.06274 0.46042 -0.05649 0.46181 -0.05093 C 0.46233 -0.04838 0.46719 -0.04375 0.46945 -0.0419 C 0.47066 -0.04098 0.47188 -0.04051 0.47309 -0.03936 C 0.47413 -0.03866 0.475 -0.03774 0.47604 -0.03704 C 0.47674 -0.03565 0.47709 -0.03426 0.47795 -0.03311 C 0.47882 -0.03195 0.47986 -0.03149 0.48073 -0.03056 C 0.48108 -0.03033 0.48143 -0.02963 0.48177 -0.0294 L 3.05556E-6 7.40741E-7 Z" pathEditMode="relative" ptsTypes="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-4.81481E-6 C -0.00139 0.00324 -0.00191 0.00741 -0.00382 0.00995 C -0.00504 0.01157 -0.00712 0.01088 -0.00868 0.01134 C -0.0099 0.01181 -0.01111 0.01227 -0.0125 0.0125 C -0.01337 0.01343 -0.01424 0.01435 -0.01528 0.01505 C -0.01615 0.01574 -0.01719 0.01597 -0.01823 0.01644 C -0.02969 0.02014 -0.02726 0.01898 -0.04201 0.02014 C -0.04444 0.02107 -0.0474 0.02083 -0.04965 0.02269 C -0.0533 0.02593 -0.05139 0.02477 -0.05538 0.02662 C -0.05868 0.03102 -0.06129 0.03495 -0.06667 0.03681 L -0.07049 0.03796 C -0.07778 0.04769 -0.06944 0.0375 -0.07622 0.04306 C -0.07708 0.04375 -0.07743 0.04491 -0.07813 0.0456 C -0.07899 0.04653 -0.08021 0.04722 -0.08108 0.04815 C -0.08559 0.05324 -0.08247 0.05023 -0.08576 0.05579 C -0.08663 0.05718 -0.08785 0.0581 -0.08872 0.05949 C -0.08941 0.06065 -0.08976 0.06227 -0.09063 0.06343 C -0.09167 0.06482 -0.09306 0.06597 -0.09444 0.06713 C -0.0967 0.07639 -0.09514 0.07269 -0.09809 0.0787 C -0.10017 0.08912 -0.09774 0.0787 -0.10104 0.0875 C -0.10156 0.08866 -0.10139 0.09028 -0.10191 0.09144 C -0.1033 0.09398 -0.10521 0.09653 -0.10677 0.09907 C -0.10712 0.10116 -0.10712 0.10324 -0.10764 0.10532 C -0.10851 0.1081 -0.11094 0.11088 -0.1125 0.11296 C -0.11736 0.12569 -0.11111 0.10995 -0.11719 0.12315 C -0.12379 0.13704 -0.11389 0.11875 -0.12205 0.13333 C -0.12344 0.14282 -0.12188 0.13681 -0.12587 0.14607 C -0.12656 0.14769 -0.12691 0.14954 -0.12778 0.15093 C -0.12847 0.15255 -0.12969 0.15347 -0.13056 0.15486 C -0.13646 0.16551 -0.13142 0.15718 -0.13438 0.16505 C -0.13629 0.17014 -0.13576 0.16736 -0.13819 0.1713 C -0.14045 0.175 -0.13976 0.17593 -0.14288 0.17894 C -0.14531 0.18125 -0.14774 0.18194 -0.15052 0.18287 C -0.16094 0.18565 -0.15191 0.18264 -0.16111 0.18542 C -0.16233 0.18565 -0.16354 0.18634 -0.16476 0.18657 C -0.16927 0.1875 -0.17379 0.18773 -0.17813 0.18912 C -0.18073 0.19005 -0.18316 0.1912 -0.18576 0.19167 C -0.19531 0.19352 -0.19028 0.19259 -0.20104 0.19421 C -0.20226 0.19468 -0.20365 0.19491 -0.20486 0.1956 C -0.20625 0.19607 -0.20729 0.19745 -0.20868 0.19815 C -0.21024 0.19861 -0.21181 0.19884 -0.21337 0.19931 C -0.2224 0.20532 -0.21111 0.19838 -0.22292 0.20301 C -0.22431 0.2037 -0.22535 0.20509 -0.22674 0.20556 C -0.2283 0.20625 -0.22986 0.20648 -0.23142 0.20694 C -0.23281 0.20787 -0.23403 0.20857 -0.23524 0.20949 C -0.23733 0.21111 -0.23906 0.21319 -0.24097 0.21458 C -0.24323 0.21597 -0.24844 0.21829 -0.25156 0.21968 C -0.25243 0.22037 -0.2533 0.22153 -0.25434 0.22222 C -0.25521 0.22269 -0.25625 0.22292 -0.25729 0.22338 C -0.26024 0.225 -0.26302 0.22639 -0.2658 0.22847 C -0.27101 0.23241 -0.26667 0.2294 -0.27049 0.23357 C -0.27344 0.23657 -0.2816 0.24213 -0.28299 0.24259 L -0.28681 0.24375 C -0.29063 0.25139 -0.28646 0.24468 -0.29149 0.24884 C -0.29236 0.24954 -0.29271 0.25069 -0.2934 0.25139 C -0.29583 0.25347 -0.29757 0.25417 -0.3 0.25509 C -0.30069 0.25648 -0.30104 0.2581 -0.30191 0.25903 C -0.30278 0.25995 -0.30399 0.25972 -0.30486 0.26019 C -0.3059 0.26088 -0.30677 0.26204 -0.30764 0.26273 C -0.30885 0.26366 -0.31024 0.26435 -0.31146 0.26528 C -0.31319 0.26667 -0.31458 0.26806 -0.31632 0.26921 C -0.31892 0.27083 -0.32413 0.27315 -0.32674 0.27431 C -0.33316 0.27708 -0.32517 0.27361 -0.33438 0.27801 C -0.33524 0.27847 -0.33629 0.27894 -0.33715 0.2794 C -0.34705 0.28912 -0.33455 0.27732 -0.34583 0.28565 C -0.35365 0.29144 -0.34514 0.28843 -0.35434 0.29074 C -0.35556 0.29167 -0.35677 0.29259 -0.35816 0.29329 C -0.36094 0.29468 -0.36424 0.29514 -0.36667 0.29722 C -0.37292 0.30208 -0.36997 0.29954 -0.37535 0.30463 C -0.38056 0.32199 -0.37448 0.3044 -0.37917 0.31366 C -0.38038 0.3162 -0.38212 0.32222 -0.38299 0.325 C -0.38542 0.3456 -0.3816 0.31644 -0.38681 0.34421 C -0.38802 0.35116 -0.38819 0.35139 -0.38958 0.36065 C -0.39028 0.36551 -0.39201 0.38032 -0.39444 0.38472 L -0.39618 0.38866 C -0.39601 0.39236 -0.39635 0.39653 -0.39531 0.4 C -0.39497 0.40116 -0.3934 0.40139 -0.39254 0.40139 C -0.38906 0.40139 -0.38681 0.4 -0.38385 0.39884 C -0.37708 0.39282 -0.38542 0.40023 -0.37726 0.39236 C -0.37622 0.39144 -0.37535 0.39074 -0.37431 0.38982 C -0.37344 0.38889 -0.36927 0.38449 -0.36771 0.38357 C -0.36615 0.38241 -0.36441 0.38194 -0.36302 0.38102 C -0.36059 0.3794 -0.35851 0.37732 -0.35625 0.37593 C -0.35538 0.37523 -0.35434 0.37523 -0.35347 0.37454 C -0.34462 0.36944 -0.35104 0.37176 -0.34288 0.36944 C -0.34097 0.36829 -0.33924 0.3669 -0.33715 0.36574 C -0.33559 0.36482 -0.33403 0.36412 -0.33247 0.36319 C -0.32986 0.36157 -0.32691 0.36065 -0.32483 0.3581 C -0.32188 0.35417 -0.32309 0.35532 -0.31823 0.35162 C -0.31701 0.35093 -0.31563 0.35 -0.31441 0.34931 C -0.31285 0.34838 -0.31111 0.34769 -0.30955 0.34676 C -0.30174 0.34074 -0.31024 0.34468 -0.30104 0.33912 C -0.29913 0.33796 -0.29722 0.33727 -0.29531 0.33657 C -0.2875 0.32616 -0.29757 0.33819 -0.28872 0.33148 C -0.2875 0.33056 -0.28681 0.3287 -0.28576 0.32755 C -0.28472 0.32639 -0.28316 0.32616 -0.28194 0.325 C -0.27535 0.31968 -0.2809 0.32245 -0.27535 0.31991 C -0.27379 0.31829 -0.27222 0.3162 -0.27049 0.31482 C -0.26754 0.3125 -0.26424 0.31065 -0.26111 0.30857 C -0.25972 0.30764 -0.25868 0.30648 -0.25729 0.30602 C -0.2559 0.30556 -0.25469 0.30532 -0.25347 0.30463 C -0.25174 0.30394 -0.25017 0.30301 -0.24861 0.30208 C -0.24774 0.30162 -0.2467 0.30139 -0.24583 0.30093 C -0.24479 0.29977 -0.24427 0.29699 -0.24288 0.29722 C -0.24063 0.29745 -0.23924 0.30093 -0.23715 0.30208 C -0.23576 0.30301 -0.23403 0.30324 -0.23247 0.30347 C -0.22517 0.30417 -0.21788 0.3044 -0.21059 0.30463 C -0.2099 0.30602 -0.20938 0.30741 -0.20868 0.30857 C -0.20747 0.30995 -0.20608 0.31111 -0.20486 0.31227 C -0.20417 0.31319 -0.20365 0.31412 -0.20295 0.31482 C -0.2026 0.31713 -0.20278 0.31944 -0.20191 0.3213 C -0.19861 0.32847 -0.19774 0.32824 -0.1934 0.33009 C -0.19271 0.33148 -0.19236 0.33287 -0.19149 0.33403 C -0.18958 0.33611 -0.18385 0.33819 -0.18194 0.33912 C -0.16667 0.34653 -0.17448 0.34421 -0.16389 0.34676 C -0.1467 0.35417 -0.15608 0.35116 -0.12014 0.34676 C -0.11892 0.34653 -0.11823 0.34468 -0.11719 0.34421 C -0.11563 0.34329 -0.11406 0.34329 -0.1125 0.34282 C -0.11146 0.34167 -0.11076 0.33982 -0.10955 0.33912 C -0.10504 0.33565 -0.10417 0.33727 -0.1 0.33519 C -0.0901 0.33032 -0.10226 0.33472 -0.09254 0.33148 C -0.09184 0.33056 -0.09132 0.3294 -0.09063 0.32894 C -0.08559 0.32593 -0.08038 0.32477 -0.07535 0.32245 C -0.07274 0.3213 -0.07031 0.31991 -0.06771 0.31875 C -0.06424 0.31713 -0.06076 0.31597 -0.05729 0.31482 C -0.05625 0.31366 -0.05556 0.31204 -0.05434 0.31111 C -0.0533 0.31019 -0.05191 0.30972 -0.05052 0.30972 C -0.04201 0.31019 -0.03333 0.31157 -0.02483 0.31227 C -0.02396 0.31319 -0.02292 0.31389 -0.02205 0.31482 C -0.01997 0.31736 -0.0184 0.32037 -0.01632 0.32245 C -0.01493 0.32384 -0.01354 0.32477 -0.0125 0.32639 C -0.01094 0.32824 -0.01007 0.33079 -0.00868 0.33264 C -0.00677 0.33542 -0.00451 0.33727 -0.00295 0.34028 C -0.00226 0.34167 -0.00191 0.34306 -0.00104 0.34421 C 0.00104 0.34676 0.00677 0.34954 0.00851 0.35046 C 0.0151 0.35926 0.00781 0.35069 0.01424 0.35556 C 0.01562 0.35648 0.01649 0.3588 0.01806 0.35926 C 0.02083 0.36042 0.02378 0.36019 0.02656 0.36065 C 0.0401 0.36667 0.03177 0.36389 0.05799 0.36065 C 0.07257 0.3588 0.07847 0.35833 0.09045 0.35417 C 0.09271 0.35347 0.09496 0.35278 0.09705 0.35162 C 0.09844 0.35116 0.09965 0.35 0.10087 0.34931 C 0.10174 0.34861 0.10278 0.34838 0.10365 0.34792 C 0.10503 0.34676 0.10642 0.3456 0.10746 0.34421 C 0.1092 0.34213 0.11059 0.33958 0.11233 0.33773 C 0.11337 0.33657 0.11493 0.33611 0.11615 0.33519 C 0.11944 0.33241 0.12014 0.33102 0.12274 0.32755 C 0.12344 0.32454 0.12396 0.32153 0.12465 0.31875 C 0.12517 0.3169 0.12604 0.31528 0.12656 0.31366 C 0.1276 0.31065 0.12865 0.30787 0.12951 0.30463 C 0.13403 0.28843 0.13003 0.29838 0.13524 0.28704 C 0.1349 0.28241 0.1349 0.27755 0.1342 0.27292 C 0.13385 0.27107 0.13281 0.26968 0.13229 0.26782 C 0.12969 0.25995 0.13177 0.26343 0.12847 0.25903 C 0.12795 0.25671 0.12639 0.25023 0.12569 0.24884 C 0.12378 0.24514 0.12118 0.2419 0.11892 0.23866 C 0.11371 0.23102 0.11493 0.23264 0.11042 0.22847 C 0.10903 0.22569 0.10851 0.22431 0.1066 0.22222 C 0.10573 0.2213 0.10486 0.22014 0.10365 0.21968 C 0.10226 0.21898 0.10052 0.21875 0.09896 0.21829 C 0.0908 0.21597 0.1 0.21782 0.0875 0.21574 C 0.07257 0.2162 0.05764 0.21597 0.04271 0.21713 C 0.04115 0.21713 0.03958 0.21898 0.03802 0.21968 C 0.03576 0.2206 0.03351 0.2213 0.03142 0.22222 C 0.02431 0.22477 0.02222 0.22477 0.0151 0.22847 C -0.01319 0.24352 0.02066 0.22639 -0.00382 0.2412 C -0.01406 0.24745 -0.01892 0.24745 -0.03056 0.25139 C -0.03524 0.25301 -0.03872 0.25463 -0.04288 0.25648 C -0.04705 0.25556 -0.05122 0.25532 -0.05538 0.25394 C -0.06111 0.25185 -0.06094 0.24907 -0.0658 0.24514 C -0.06667 0.24421 -0.06771 0.24421 -0.06858 0.24375 C -0.07413 0.23634 -0.07674 0.23449 -0.08004 0.22593 C -0.08316 0.21852 -0.08872 0.20301 -0.08872 0.20301 C -0.0901 0.1956 -0.09045 0.19583 -0.08872 0.18542 C -0.08819 0.1831 -0.08368 0.17708 -0.08299 0.17639 C -0.08021 0.17407 -0.07743 0.17176 -0.07431 0.17014 C -0.07083 0.16829 -0.06285 0.1662 -0.05816 0.16505 C -0.05694 0.16366 -0.05573 0.16204 -0.05434 0.16111 C -0.05313 0.16042 -0.05191 0.16019 -0.05052 0.15995 C -0.0349 0.15556 -0.04097 0.15741 -0.01823 0.15602 C -0.01493 0.15579 -0.01181 0.15579 -0.00868 0.15486 C -0.00729 0.1544 -0.00625 0.15278 -0.00486 0.15232 C 0.00017 0.15093 0.00538 0.15069 0.01042 0.14977 C 0.01267 0.14931 0.01476 0.14884 0.01701 0.14861 C 0.01962 0.14745 0.0224 0.1463 0.02465 0.14468 C 0.03212 0.13982 0.02326 0.14398 0.03038 0.14097 C 0.0316 0.13958 0.03316 0.13866 0.0342 0.13704 C 0.0349 0.13611 0.03524 0.13449 0.03524 0.13333 C 0.03524 0.12963 0.0342 0.12361 0.03229 0.1206 C 0.0316 0.11944 0.03038 0.11898 0.02951 0.11806 C 0.02847 0.1169 0.0276 0.11551 0.02656 0.11412 C 0.02517 0.10949 0.02378 0.10463 0.02187 0.10023 C 0.02135 0.09931 0.02049 0.09861 0.01996 0.09769 C 0.01892 0.09607 0.01788 0.09444 0.01701 0.09259 C 0.01615 0.09051 0.01597 0.08819 0.0151 0.08634 C 0.01458 0.08495 0.01389 0.0838 0.01319 0.08241 C 0.0099 0.07454 0.01319 0.07986 0.00851 0.07361 C 0.00781 0.07176 0.00729 0.07014 0.0066 0.06852 C 0.00451 0.06412 0.00191 0.06019 4.44444E-6 0.05579 C -0.00069 0.05417 -0.00052 0.05232 -0.00104 0.05069 C -0.00156 0.04884 -0.00226 0.04722 -0.00295 0.0456 L -0.00191 0.03287 L 4.44444E-6 -4.81481E-6 Z" pathEditMode="relative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4.07407E-6 C -0.00296 -0.00139 -0.00591 -0.00232 -0.00868 -0.00394 C -0.00973 -0.0044 -0.01059 -0.00556 -0.01146 -0.00649 C -0.01407 -0.00811 -0.01684 -0.00926 -0.0191 -0.01158 C -0.02014 -0.01227 -0.02084 -0.01366 -0.02205 -0.01389 C -0.02605 -0.01505 -0.03021 -0.01482 -0.03438 -0.01528 C -0.03855 -0.01713 -0.03941 -0.0176 -0.0448 -0.01899 C -0.04636 -0.01945 -0.04809 -0.01991 -0.04966 -0.02037 C -0.05052 -0.02061 -0.05157 -0.0213 -0.05243 -0.02153 C -0.05539 -0.02223 -0.05816 -0.02246 -0.06112 -0.02292 C -0.06198 -0.02338 -0.06285 -0.02408 -0.06389 -0.02408 C -0.0724 -0.02408 -0.07014 -0.02362 -0.07535 -0.02153 C -0.08021 -0.01968 -0.07917 -0.02084 -0.0849 -0.01783 C -0.0908 -0.01459 -0.08802 -0.01574 -0.09341 -0.01389 C -0.09445 -0.0132 -0.09532 -0.01227 -0.09636 -0.01158 C -0.09757 -0.01042 -0.09896 -0.00996 -0.1 -0.00903 C -0.10122 -0.00787 -0.10191 -0.00602 -0.10296 -0.0051 C -0.10382 -0.0044 -0.10487 -0.0044 -0.10573 -0.00394 C -0.10677 -0.00324 -0.10764 -0.00209 -0.10868 -0.00139 C -0.11372 0.00879 -0.10712 -0.00348 -0.11337 0.00509 C -0.11875 0.01226 -0.11077 0.00578 -0.1191 0.01273 C -0.12813 0.02013 -0.11841 0.01064 -0.12587 0.01782 C -0.12778 0.01944 -0.13368 0.02592 -0.13525 0.02662 L -0.1382 0.02801 C -0.13976 0.03402 -0.13941 0.03495 -0.14202 0.03935 C -0.14254 0.04027 -0.14341 0.04097 -0.14393 0.04189 C -0.14462 0.04305 -0.14497 0.04444 -0.14584 0.0456 C -0.14757 0.04838 -0.14966 0.05069 -0.15157 0.05324 L -0.15434 0.05717 C -0.1566 0.0662 -0.15348 0.05509 -0.15816 0.06481 C -0.15868 0.06574 -0.15868 0.06736 -0.15921 0.06851 C -0.15973 0.0699 -0.16059 0.07106 -0.16112 0.07222 C -0.16493 0.08287 -0.15851 0.06898 -0.16389 0.07986 C -0.16424 0.08194 -0.16441 0.08426 -0.16493 0.08634 C -0.16511 0.0875 -0.16563 0.08888 -0.1658 0.09004 C -0.16632 0.09305 -0.1665 0.09606 -0.16667 0.09907 C -0.1665 0.10231 -0.16667 0.10601 -0.1658 0.10902 C -0.16528 0.11088 -0.16372 0.11157 -0.16302 0.11296 C -0.15695 0.12314 -0.16181 0.11828 -0.15625 0.12314 C -0.15556 0.1243 -0.15539 0.12615 -0.15434 0.12685 C -0.1533 0.12777 -0.15174 0.12777 -0.15052 0.12824 C -0.14132 0.13171 -0.15695 0.1287 -0.13247 0.13078 C -0.10573 0.12939 -0.10382 0.12847 -0.07622 0.13078 C -0.07535 0.13078 -0.07431 0.13148 -0.07344 0.13194 C -0.07032 0.13356 -0.06389 0.13703 -0.06389 0.13703 C -0.05921 0.14629 -0.06493 0.13472 -0.06007 0.14606 C -0.05955 0.14722 -0.05886 0.14861 -0.05816 0.14976 C -0.05782 0.15138 -0.05782 0.15324 -0.0573 0.15486 C -0.05608 0.1574 -0.0533 0.15949 -0.05157 0.16111 C -0.05122 0.1625 -0.05087 0.16365 -0.05052 0.16504 C -0.04966 0.16921 -0.04931 0.17199 -0.04862 0.17638 C -0.04896 0.18356 -0.04914 0.19074 -0.04966 0.19791 C -0.04983 0.20023 -0.05139 0.20416 -0.05243 0.20555 C -0.0533 0.20671 -0.05452 0.20717 -0.05539 0.2081 C -0.05695 0.21018 -0.05799 0.21365 -0.06007 0.21458 C -0.07205 0.2199 -0.05296 0.21088 -0.0658 0.21828 C -0.06702 0.21898 -0.06841 0.21921 -0.06962 0.21967 C -0.07066 0.2199 -0.07153 0.22037 -0.0724 0.22083 C -0.07292 0.22129 -0.07796 0.22662 -0.07917 0.22731 C -0.08091 0.22824 -0.0849 0.22986 -0.0849 0.22986 C -0.09723 0.22939 -0.10973 0.23009 -0.12205 0.22847 C -0.12309 0.22824 -0.12309 0.22569 -0.12396 0.22476 C -0.125 0.22338 -0.12639 0.22291 -0.12778 0.22222 C -0.1283 0.22083 -0.12917 0.21967 -0.12969 0.21828 C -0.13021 0.21666 -0.12987 0.21481 -0.13056 0.21319 C -0.13125 0.21157 -0.13247 0.21064 -0.13334 0.20949 C -0.13316 0.2081 -0.13282 0.20694 -0.13247 0.20555 C -0.13177 0.20231 -0.13299 0.19699 -0.13056 0.19537 C -0.12934 0.19467 -0.12796 0.19398 -0.12674 0.19282 C -0.12605 0.19236 -0.1257 0.19097 -0.12483 0.19027 C -0.12362 0.18958 -0.12223 0.18958 -0.12101 0.18912 C -0.11875 0.18958 -0.11632 0.18888 -0.11441 0.19027 C -0.1132 0.1912 -0.11389 0.19375 -0.11337 0.19537 C -0.11302 0.19676 -0.11216 0.19791 -0.11146 0.1993 C -0.1125 0.20347 -0.1125 0.20717 -0.11823 0.20185 C -0.12014 0.2 -0.12205 0.19421 -0.12205 0.19421 C -0.12257 0.19004 -0.12344 0.18588 -0.12396 0.18148 C -0.12587 0.1618 -0.12275 0.17176 -0.12674 0.16111 C -0.12709 0.15856 -0.12726 0.15601 -0.12778 0.15347 C -0.12796 0.15231 -0.12865 0.15115 -0.12865 0.14976 C -0.12865 0.14467 -0.12813 0.13958 -0.12778 0.13449 C -0.12726 0.12939 -0.12674 0.12314 -0.12587 0.11805 C -0.12552 0.11666 -0.12518 0.11551 -0.12483 0.11412 C -0.12448 0.11273 -0.12396 0.10625 -0.12292 0.10416 C -0.1224 0.10301 -0.12153 0.10254 -0.12101 0.10162 C -0.12032 0.10023 -0.1198 0.09884 -0.1191 0.09768 C -0.11823 0.09629 -0.11702 0.09537 -0.11632 0.09398 C -0.11198 0.08611 -0.11737 0.09074 -0.11059 0.08634 C -0.10903 0.08426 -0.10764 0.08171 -0.10573 0.07986 C -0.10487 0.07916 -0.10382 0.07847 -0.10296 0.07731 C -0.10191 0.07615 -0.10122 0.07453 -0.1 0.07361 C -0.09931 0.07291 -0.09809 0.07291 -0.09723 0.07222 C -0.09063 0.06805 -0.09879 0.07106 -0.08959 0.06851 C -0.08889 0.06759 -0.08855 0.06666 -0.08768 0.06597 C -0.08681 0.06527 -0.08577 0.06504 -0.0849 0.06481 C -0.07952 0.06296 -0.07934 0.06365 -0.07344 0.06226 C -0.07205 0.0618 -0.07084 0.06111 -0.06962 0.06088 C -0.0658 0.06018 -0.05174 0.05879 -0.04862 0.05833 C -0.04671 0.0574 -0.0441 0.0581 -0.04289 0.05578 C -0.04237 0.05463 -0.04184 0.05301 -0.04098 0.05208 C -0.03924 0.04953 -0.03768 0.0493 -0.03525 0.04814 C -0.02761 0.03796 -0.03768 0.05 -0.02865 0.04305 C -0.02743 0.04213 -0.02691 0.04027 -0.02587 0.03935 C -0.02223 0.03588 -0.01997 0.03634 -0.01528 0.03541 C -0.00573 0.03588 0.00382 0.03588 0.01319 0.0368 C 0.01579 0.03703 0.01823 0.03865 0.02083 0.03935 C 0.02361 0.04004 0.02656 0.04027 0.02951 0.04051 L 0.03802 0.04444 L 0.04079 0.0456 C 0.04791 0.05185 0.03941 0.04513 0.0552 0.05208 C 0.05711 0.05277 0.05902 0.05347 0.06093 0.05463 C 0.06215 0.05532 0.06336 0.05648 0.06475 0.05717 C 0.06614 0.05787 0.06788 0.05787 0.06944 0.05833 C 0.07673 0.06018 0.07517 0.05949 0.08368 0.06088 C 0.08628 0.06134 0.08871 0.0618 0.09132 0.06226 C 0.10399 0.06365 0.11441 0.06388 0.1276 0.06481 C 0.12829 0.06574 0.13177 0.07083 0.13333 0.07106 C 0.13541 0.07129 0.13767 0.07013 0.13993 0.06967 C 0.14062 0.06898 0.14097 0.06736 0.14184 0.06736 C 0.1493 0.0662 0.14895 0.06782 0.15329 0.07361 C 0.15382 0.07199 0.15434 0.07013 0.1552 0.06851 C 0.15625 0.06597 0.15902 0.06088 0.15902 0.06088 C 0.1592 0.05972 0.15937 0.05833 0.15989 0.05717 C 0.16111 0.05439 0.16371 0.04953 0.16371 0.04953 C 0.16597 0.04051 0.16284 0.05138 0.16753 0.04189 C 0.16944 0.03796 0.16718 0.03773 0.17031 0.03426 C 0.17118 0.03333 0.17222 0.03333 0.17326 0.03287 C 0.17361 0.03171 0.17378 0.03032 0.17413 0.02916 C 0.17482 0.02754 0.17847 0.02106 0.17899 0.02037 C 0.18073 0.01759 0.1835 0.01597 0.18472 0.01273 C 0.18645 0.0081 0.18767 0.00393 0.19045 4.07407E-6 C 0.19114 -0.00116 0.19236 -0.00162 0.19323 -0.00255 C 0.19392 -0.00324 0.19461 -0.00417 0.19513 -0.0051 C 0.19878 -0.01112 0.19496 -0.00718 0.2 -0.01158 C 0.20295 -0.02362 0.19809 -0.00463 0.20277 -0.02037 C 0.20347 -0.02292 0.20364 -0.0257 0.20468 -0.02801 C 0.20711 -0.03287 0.20625 -0.03033 0.20746 -0.03565 C 0.20729 -0.04329 0.20729 -0.05093 0.20659 -0.05834 C 0.20573 -0.0676 0.20347 -0.0632 0.2 -0.07107 C 0.19895 -0.07315 0.19791 -0.07524 0.19704 -0.07755 C 0.19496 -0.08311 0.19757 -0.0801 0.19427 -0.08635 C 0.1934 -0.08774 0.19218 -0.08866 0.19132 -0.09028 C 0.1875 -0.09699 0.18871 -0.09699 0.18472 -0.10162 C 0.17743 -0.10949 0.18541 -0.09931 0.17986 -0.10672 C 0.17951 -0.10787 0.17934 -0.10926 0.17899 -0.11042 C 0.17413 -0.12315 0.1802 -0.10371 0.17517 -0.11945 C 0.17482 -0.12061 0.17465 -0.12199 0.17413 -0.12315 C 0.17048 -0.13311 0.17378 -0.1213 0.17135 -0.13079 C 0.17309 -0.15024 0.17083 -0.1338 0.17413 -0.14607 C 0.17708 -0.15625 0.17274 -0.14561 0.17604 -0.1588 C 0.17638 -0.16019 0.1776 -0.16112 0.17795 -0.1625 C 0.18177 -0.17362 0.1776 -0.1669 0.18281 -0.17385 C 0.18507 -0.18287 0.18159 -0.17246 0.1875 -0.18033 C 0.18819 -0.18125 0.18784 -0.18311 0.18854 -0.18403 C 0.18923 -0.18542 0.19027 -0.18588 0.19132 -0.18658 C 0.19357 -0.18843 0.19566 -0.19028 0.19809 -0.19167 C 0.19948 -0.19283 0.20121 -0.19329 0.20277 -0.19422 C 0.20486 -0.19584 0.20625 -0.19885 0.2085 -0.19931 C 0.2151 -0.20116 0.21163 -0.20024 0.21892 -0.20186 C 0.22083 -0.20278 0.22274 -0.2044 0.22465 -0.2044 C 0.23454 -0.20487 0.24375 -0.20324 0.25329 -0.20186 C 0.25729 -0.19653 0.25382 -0.20024 0.26371 -0.19815 C 0.26493 -0.19792 0.26632 -0.19723 0.26753 -0.19676 C 0.26857 -0.19653 0.26944 -0.19584 0.27031 -0.19561 C 0.27361 -0.19491 0.27673 -0.19491 0.27986 -0.19422 C 0.28159 -0.19399 0.28836 -0.19237 0.29045 -0.19167 C 0.29132 -0.19144 0.29236 -0.19098 0.29323 -0.19051 C 0.29392 -0.18912 0.29513 -0.1882 0.29513 -0.18658 C 0.29566 -0.17338 0.29479 -0.16945 0.29236 -0.1588 C 0.29201 -0.15741 0.29184 -0.15602 0.29132 -0.15487 C 0.29079 -0.15348 0.2901 -0.15232 0.28941 -0.15116 C 0.28854 -0.14723 0.28871 -0.1426 0.28663 -0.13959 C 0.28559 -0.13843 0.28437 -0.1375 0.28368 -0.13588 C 0.28211 -0.13264 0.27986 -0.1257 0.27986 -0.1257 C 0.27673 -0.10857 0.28142 -0.13149 0.27708 -0.1169 C 0.27621 -0.11389 0.27586 -0.11088 0.27517 -0.10787 C 0.27482 -0.10672 0.27448 -0.10533 0.27413 -0.10417 C 0.27482 -0.08843 0.27465 -0.07269 0.27604 -0.05718 C 0.27621 -0.0551 0.27812 -0.05394 0.27899 -0.05209 C 0.27951 -0.05093 0.27934 -0.04954 0.27986 -0.04838 C 0.28038 -0.04723 0.28125 -0.04676 0.28177 -0.04584 C 0.28246 -0.04445 0.28298 -0.04306 0.28368 -0.0419 C 0.28489 -0.04005 0.28645 -0.03866 0.2875 -0.03681 C 0.29218 -0.02848 0.28611 -0.03496 0.29236 -0.02547 C 0.2934 -0.02385 0.29479 -0.02292 0.29618 -0.02153 C 0.29791 -0.01412 0.29566 -0.02107 0.3 -0.01528 C 0.30069 -0.01412 0.30104 -0.01274 0.30173 -0.01158 C 0.30295 -0.00973 0.30451 -0.00834 0.30555 -0.00649 C 0.31041 0.00231 0.30434 -0.00417 0.31041 0.00115 C 0.31076 0.00254 0.31076 0.00393 0.31128 0.00509 C 0.31215 0.00648 0.31336 0.0074 0.31423 0.00879 C 0.31527 0.01041 0.31614 0.01226 0.31701 0.01388 C 0.31961 0.02731 0.31579 0.01111 0.32083 0.02291 C 0.32152 0.0243 0.32135 0.02638 0.32187 0.02801 C 0.32222 0.02939 0.32309 0.03032 0.32378 0.03171 C 0.32395 0.03287 0.32448 0.03426 0.32465 0.03541 C 0.32552 0.03981 0.32604 0.04421 0.3276 0.04814 C 0.32812 0.05 0.32882 0.05162 0.32951 0.05324 C 0.33073 0.0574 0.33333 0.06597 0.33333 0.06597 C 0.33298 0.06967 0.33298 0.07361 0.33229 0.07731 C 0.33194 0.07893 0.3309 0.07986 0.33038 0.08125 C 0.32986 0.0824 0.32986 0.08379 0.32951 0.08495 C 0.32899 0.08634 0.32812 0.0875 0.3276 0.08888 C 0.32708 0.09004 0.32725 0.09166 0.32656 0.09259 C 0.32586 0.09375 0.32465 0.09444 0.32378 0.09513 C 0.32309 0.09652 0.32257 0.09768 0.32187 0.09907 C 0.32066 0.10092 0.31875 0.10301 0.31701 0.10416 C 0.31614 0.10463 0.3151 0.10486 0.31423 0.10532 C 0.31284 0.10671 0.3118 0.1081 0.31041 0.10902 C 0.30694 0.1118 0.30399 0.10972 0.3 0.10902 C 0.29809 0.10555 0.29809 0.10463 0.29513 0.10277 C 0.2934 0.10162 0.28941 0.10023 0.28941 0.10023 C 0.28767 0.09676 0.28767 0.0956 0.28472 0.09398 C 0.28281 0.09282 0.27899 0.09143 0.27899 0.09143 C 0.27829 0.08865 0.27777 0.08564 0.27604 0.08379 C 0.2743 0.08171 0.2684 0.07939 0.26666 0.0787 C 0.26007 0.07569 0.26788 0.07916 0.25711 0.07476 C 0.25607 0.07453 0.2552 0.07407 0.25416 0.07361 C 0.24531 0.07407 0.23628 0.07222 0.2276 0.07476 C 0.22534 0.07546 0.22569 0.08078 0.22378 0.0824 C 0.21996 0.08564 0.22187 0.08449 0.21805 0.08634 C 0.21475 0.08588 0.21145 0.08657 0.2085 0.08495 C 0.20729 0.08449 0.2026 0.07662 0.20086 0.07476 C 0.19965 0.07361 0.19843 0.07222 0.19704 0.07106 C 0.19548 0.06967 0.19375 0.06875 0.19236 0.06736 C 0.1835 0.05763 0.1901 0.06111 0.18368 0.05833 C 0.18316 0.05671 0.18281 0.05463 0.18177 0.05324 C 0.18107 0.05208 0.17986 0.05185 0.17899 0.05069 C 0.17725 0.04884 0.17586 0.04652 0.17413 0.04444 L 0.17135 0.04051 C 0.16701 0.02638 0.17204 0.04074 0.16666 0.03032 C 0.16579 0.02893 0.16527 0.02708 0.16475 0.02546 C 0.16388 0.02291 0.16388 0.0199 0.16284 0.01782 L 0.15989 0.01273 C 0.15798 0.00208 0.16041 0.01226 0.15329 -0.00255 C 0.15277 -0.00371 0.1526 -0.0051 0.15225 -0.00649 C 0.15138 -0.00949 0.15034 -0.01227 0.14948 -0.01528 C 0.14895 -0.0169 0.14913 -0.01875 0.14843 -0.02037 C 0.14774 -0.02223 0.14652 -0.02362 0.14566 -0.02547 C 0.14479 -0.02709 0.14427 -0.02871 0.14375 -0.03056 C 0.1434 -0.03172 0.1434 -0.03311 0.1427 -0.03426 C 0.14132 -0.03704 0.13958 -0.03936 0.13802 -0.0419 C 0.13732 -0.04306 0.1368 -0.04468 0.13611 -0.04584 C 0.13263 -0.05093 0.13125 -0.05209 0.12656 -0.05579 C 0.125 -0.05718 0.12361 -0.05949 0.12187 -0.05973 L 0.11128 -0.06088 C 0.11041 -0.06135 0.10937 -0.06181 0.1085 -0.06227 C 0.10711 -0.06297 0.10607 -0.06436 0.10468 -0.06482 C 0.10225 -0.06551 0.09965 -0.06574 0.09704 -0.06598 C 0.08767 -0.06528 0.08281 -0.06598 0.07517 -0.06343 C 0.07413 -0.0632 0.07326 -0.06274 0.07222 -0.06227 C 0.07135 -0.06158 0.07048 -0.06019 0.06944 -0.05973 C 0.06684 -0.05834 0.06423 -0.05903 0.0618 -0.05718 C 0.05989 -0.05579 0.05798 -0.05371 0.05607 -0.05209 C 0.0552 -0.05116 0.05434 -0.05 0.05329 -0.04954 L 0.05034 -0.04838 C 0.04948 -0.04699 0.04861 -0.04561 0.04757 -0.04445 C 0.0467 -0.04352 0.04548 -0.04306 0.04461 -0.0419 C 0.04392 -0.04074 0.04375 -0.03889 0.0427 -0.0382 C 0.04166 -0.03704 0.04027 -0.03727 0.03888 -0.03681 C 0.03802 -0.03519 0.03732 -0.03311 0.03611 -0.03172 C 0.03489 -0.03033 0.02864 -0.02732 0.0276 -0.02662 C 0.02326 -0.01829 0.02829 -0.02662 0.02274 -0.02153 C 0.0217 -0.02061 0.021 -0.01875 0.01996 -0.01783 C 0.01875 -0.01667 0.01736 -0.01621 0.01614 -0.01528 C 0.0151 -0.01366 0.01441 -0.01158 0.01319 -0.01019 C 0.01215 -0.00903 0.01041 -0.00903 0.00937 -0.00764 C 0.0085 -0.00625 0.00816 -0.00417 0.00746 -0.00255 L 0.00659 4.07407E-6 L 1.38889E-6 4.07407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4.81481E-6 C -0.00018 -0.0037 -0.00052 -0.00764 -0.00087 -0.01134 C -0.00122 -0.01505 -0.00296 -0.02106 -0.00382 -0.02407 C -0.004 -0.02708 -0.00434 -0.03009 -0.00469 -0.03287 C -0.00504 -0.03518 -0.00573 -0.03704 -0.00573 -0.03935 C -0.00573 -0.04653 -0.00521 -0.0537 -0.00469 -0.06088 C -0.00434 -0.06458 -0.00191 -0.06829 -0.00087 -0.07106 C -0.00052 -0.07222 -0.00052 -0.07384 3.88889E-6 -0.07477 C 0.00139 -0.07731 0.00364 -0.0787 0.00486 -0.08125 C 0.00538 -0.08241 0.0059 -0.0838 0.00677 -0.08495 C 0.0085 -0.08773 0.01059 -0.09005 0.0125 -0.09259 C 0.01441 -0.09537 0.0184 -0.10116 0.021 -0.10162 L 0.02951 -0.10278 C 0.03246 -0.10185 0.03541 -0.10116 0.03819 -0.10023 C 0.0401 -0.09954 0.04392 -0.09768 0.04392 -0.09768 C 0.0467 -0.09468 0.04948 -0.09143 0.05243 -0.08889 C 0.05607 -0.08565 0.05451 -0.08727 0.05711 -0.0838 C 0.06007 -0.07222 0.05573 -0.09051 0.05902 -0.07361 C 0.05954 -0.07106 0.06093 -0.06597 0.06093 -0.06597 C 0.06128 -0.05741 0.06163 -0.04907 0.06198 -0.04051 C 0.06232 -0.02963 0.06128 -0.01829 0.06284 -0.00764 C 0.06336 -0.00509 0.06597 -0.00486 0.0677 -0.0037 C 0.07204 -0.00116 0.07517 -0.00069 0.08003 -4.81481E-6 C 0.08316 0.00046 0.08645 0.00093 0.08958 0.00139 C 0.09427 0.00093 0.09913 0.00116 0.10382 -4.81481E-6 C 0.1052 -0.00023 0.10642 -0.00162 0.10764 -0.00255 C 0.1092 -0.00347 0.11093 -0.00393 0.1125 -0.00509 C 0.11979 -0.00995 0.11093 -0.00556 0.11823 -0.0088 C 0.11909 -0.01018 0.11996 -0.01157 0.121 -0.01273 C 0.12309 -0.01458 0.12534 -0.01551 0.1276 -0.01643 L 0.13333 -0.02153 C 0.13437 -0.02245 0.13507 -0.02384 0.13628 -0.02407 L 0.14583 -0.02662 C 0.1467 -0.02755 0.14757 -0.02847 0.14861 -0.02917 C 0.15052 -0.03032 0.15243 -0.03079 0.15434 -0.03171 C 0.1585 -0.03356 0.15625 -0.03264 0.16093 -0.03426 C 0.16232 -0.03518 0.16354 -0.03611 0.16475 -0.03681 C 0.17083 -0.04028 0.17343 -0.0375 0.18194 -0.03681 C 0.18385 -0.03542 0.18593 -0.03472 0.18767 -0.03287 C 0.18941 -0.03125 0.19062 -0.02824 0.19236 -0.02662 C 0.19427 -0.025 0.19652 -0.02361 0.19809 -0.02153 L 0.20486 -0.01273 C 0.20503 -0.01134 0.20538 -0.00995 0.20573 -0.0088 C 0.20625 -0.00718 0.20764 -0.00556 0.20764 -0.0037 C 0.20798 0.00926 0.20729 0.02245 0.20677 0.03565 C 0.20642 0.04097 0.20329 0.0412 0.20104 0.04583 C 0.19791 0.05208 0.19982 0.04861 0.19427 0.05602 C 0.1934 0.05718 0.1927 0.05903 0.19149 0.05972 C 0.18559 0.06366 0.18889 0.06134 0.18194 0.06736 C 0.18107 0.06829 0.17986 0.06875 0.17916 0.06991 C 0.17534 0.07639 0.17743 0.07338 0.17343 0.0787 C 0.17152 0.08611 0.17361 0.07963 0.17048 0.08519 C 0.1625 0.09931 0.17152 0.08634 0.16093 0.10046 C 0.16041 0.10116 0.15954 0.10185 0.15902 0.10301 C 0.1585 0.10417 0.15816 0.10579 0.15711 0.10671 C 0.15416 0.10972 0.14913 0.10995 0.14583 0.11065 C 0.14132 0.11019 0.1368 0.10995 0.13246 0.10926 C 0.12361 0.1081 0.12968 0.10857 0.12378 0.10671 C 0.12222 0.10625 0.12066 0.10579 0.11909 0.10556 C 0.11371 0.10579 0.10816 0.10486 0.10295 0.10671 C 0.10156 0.10718 0.10191 0.11042 0.10104 0.11181 C 0.10034 0.11296 0.09913 0.11343 0.09809 0.11435 C 0.09548 0.12523 0.09913 0.11204 0.09531 0.1206 C 0.09479 0.12176 0.09461 0.12315 0.09427 0.12454 C 0.09531 0.1287 0.09566 0.13102 0.09809 0.13472 C 0.09913 0.13634 0.10069 0.13727 0.10191 0.13843 C 0.10225 0.13982 0.10225 0.14144 0.10295 0.14236 C 0.10416 0.14398 0.10607 0.14468 0.10764 0.14607 C 0.10902 0.14722 0.11041 0.14838 0.11145 0.15 C 0.11232 0.15093 0.11284 0.15232 0.11336 0.1537 C 0.11389 0.15486 0.11354 0.15648 0.11441 0.15764 C 0.11597 0.15972 0.11823 0.16088 0.11996 0.1625 C 0.12239 0.16458 0.12465 0.16667 0.12673 0.16898 C 0.1302 0.17292 0.13055 0.17477 0.13333 0.18032 C 0.13576 0.18495 0.13767 0.18866 0.13906 0.19444 L 0.1401 0.19815 C 0.13923 0.21227 0.14201 0.21204 0.13628 0.21852 C 0.13368 0.2213 0.13246 0.2213 0.12951 0.22361 C 0.12864 0.22431 0.12777 0.22546 0.12673 0.22616 C 0.12482 0.22708 0.121 0.2287 0.121 0.2287 C 0.11579 0.22639 0.12048 0.2287 0.11527 0.22477 C 0.11406 0.22384 0.11267 0.22338 0.11145 0.22222 C 0.09757 0.20787 0.11215 0.22199 0.10486 0.21204 C 0.10364 0.21065 0.10208 0.20972 0.10104 0.20833 C 0.09861 0.20509 0.09704 0.20046 0.09531 0.19699 C 0.09201 0.19028 0.08975 0.18819 0.08489 0.18171 L 0.08194 0.17778 C 0.08107 0.17662 0.07968 0.17569 0.07916 0.17407 C 0.07847 0.17245 0.07777 0.1706 0.07725 0.16898 C 0.07673 0.16782 0.07673 0.1662 0.07621 0.16505 C 0.07552 0.16319 0.0743 0.16181 0.07343 0.15995 C 0.07274 0.15764 0.07187 0.15509 0.07152 0.15255 L 0.06961 0.13982 C 0.06996 0.12963 0.07014 0.11944 0.07048 0.10926 C 0.07118 0.09583 0.07048 0.09931 0.07239 0.09144 C 0.07326 0.08542 0.07326 0.08403 0.0743 0.0787 C 0.07465 0.07755 0.07482 0.07616 0.07534 0.075 C 0.07586 0.07315 0.07673 0.07176 0.07725 0.06991 C 0.07986 0.06042 0.07621 0.06875 0.08003 0.06111 C 0.08229 0.04931 0.07916 0.06134 0.08385 0.05347 C 0.08454 0.05232 0.0842 0.05069 0.08489 0.04954 C 0.08802 0.04375 0.08889 0.04398 0.09236 0.04074 C 0.09375 0.03935 0.09479 0.03796 0.09618 0.03681 C 0.09704 0.03611 0.09826 0.03611 0.09913 0.03565 C 0.10017 0.03495 0.10104 0.0338 0.10191 0.0331 C 0.10312 0.03218 0.10451 0.03148 0.10573 0.03056 C 0.11093 0.02662 0.10625 0.02917 0.11145 0.02662 C 0.11198 0.02639 0.11701 0.02107 0.11823 0.02037 C 0.11927 0.01968 0.12066 0.01968 0.12187 0.01921 C 0.12291 0.01875 0.12378 0.01829 0.12482 0.01782 C 0.12621 0.01528 0.12743 0.01204 0.12951 0.01019 C 0.13802 0.00324 0.13107 0.01157 0.13715 0.00509 C 0.13784 0.0044 0.13854 0.0037 0.13906 0.00255 C 0.14218 -0.0037 0.13958 -0.00116 0.14288 -0.00625 C 0.14514 -0.00995 0.14583 -0.01018 0.14861 -0.01273 C 0.15225 -0.01991 0.14913 -0.01296 0.15139 -0.02037 C 0.15295 -0.02477 0.15329 -0.02523 0.1552 -0.02917 C 0.1559 -0.03218 0.15659 -0.03518 0.15711 -0.03796 C 0.15746 -0.03935 0.15816 -0.04051 0.15816 -0.0419 C 0.15816 -0.04699 0.15781 -0.05208 0.15711 -0.05718 C 0.15659 -0.06134 0.15416 -0.06412 0.15139 -0.06597 C 0.14965 -0.06713 0.14583 -0.06852 0.14583 -0.06852 C 0.14236 -0.07315 0.14566 -0.06944 0.14097 -0.07222 C 0.13784 -0.07431 0.13472 -0.07662 0.13142 -0.0787 C 0.1302 -0.07963 0.12864 -0.07986 0.1276 -0.08125 C 0.11805 -0.09421 0.12586 -0.08518 0.11823 -0.09143 C 0.1052 -0.10162 0.11198 -0.09838 0.10486 -0.10162 C 0.10329 -0.1037 0.10225 -0.10694 0.1 -0.10787 C 0.09913 -0.10833 0.09809 -0.10856 0.09722 -0.10926 C 0.09444 -0.11065 0.0934 -0.11227 0.09045 -0.11296 C 0.08836 -0.11366 0.08611 -0.11389 0.08385 -0.11412 L 0.0467 -0.11296 C 0.04548 -0.11296 0.04062 -0.11157 0.03906 -0.11042 C 0.03802 -0.10972 0.03732 -0.10856 0.03628 -0.10787 C 0.03507 -0.10718 0.03368 -0.10694 0.03246 -0.10671 C 0.03142 -0.10579 0.03055 -0.10509 0.02951 -0.10417 C 0.02882 -0.10324 0.02847 -0.10208 0.0276 -0.10162 C 0.02673 -0.10093 0.02569 -0.10069 0.02482 -0.10023 C 0.02291 -0.09768 0.02066 -0.0956 0.01909 -0.09259 C 0.01788 -0.09051 0.01545 -0.08634 0.01441 -0.0838 C 0.0125 -0.0794 0.0125 -0.07917 0.01145 -0.07477 C 0.0118 -0.06597 0.01198 -0.05718 0.0125 -0.04815 C 0.0125 -0.04653 0.01319 -0.04491 0.01336 -0.04306 C 0.01371 -0.04051 0.01354 -0.03773 0.01441 -0.03542 C 0.01579 -0.03125 0.01857 -0.02824 0.02014 -0.02407 C 0.02066 -0.02245 0.02152 -0.02083 0.02204 -0.01898 C 0.02326 -0.01435 0.02204 -0.01366 0.02482 -0.01018 C 0.02586 -0.00856 0.02743 -0.00764 0.02864 -0.00625 C 0.0302 -0.00301 0.03142 -0.00046 0.03333 0.00255 C 0.03402 0.00347 0.03472 0.00417 0.03524 0.00509 C 0.04062 0.01389 0.03333 0.0037 0.0401 0.01273 C 0.04045 0.01412 0.04079 0.01528 0.04097 0.01667 C 0.04132 0.01829 0.04149 0.02014 0.04201 0.02176 C 0.04236 0.02315 0.0434 0.02407 0.04392 0.02546 C 0.04427 0.02662 0.04444 0.02801 0.04479 0.02917 C 0.04531 0.03056 0.04618 0.03171 0.0467 0.0331 C 0.04861 0.03796 0.04687 0.03634 0.04861 0.0419 C 0.04913 0.04329 0.04982 0.04444 0.05052 0.04583 C 0.05086 0.04745 0.05104 0.04907 0.05156 0.05093 C 0.05243 0.05463 0.05434 0.06227 0.05434 0.06227 C 0.05399 0.07153 0.05451 0.08102 0.05347 0.09028 C 0.05295 0.09329 0.04965 0.10069 0.04774 0.10417 C 0.0467 0.10602 0.04583 0.10764 0.04479 0.10926 C 0.04427 0.11019 0.04357 0.11088 0.04288 0.11181 C 0.04166 0.11389 0.04079 0.11667 0.03906 0.11806 C 0.0375 0.11968 0.03524 0.11991 0.03333 0.1206 C 0.025 0.13472 0.0335 0.12176 0.02673 0.12963 C 0.02534 0.13125 0.0243 0.13333 0.02291 0.13472 C 0.02048 0.13727 0.01823 0.1375 0.01527 0.13843 C 0.00989 0.1456 0.0151 0.13982 0.00954 0.14352 C 0.0085 0.14421 0.00781 0.14583 0.00677 0.14607 C 0.00329 0.14699 -0.00018 0.14699 -0.00382 0.14745 L -0.04184 0.14607 C -0.04445 0.14607 -0.04705 0.14583 -0.04948 0.14491 C -0.05105 0.14421 -0.05174 0.1419 -0.0533 0.14097 C -0.05504 0.14005 -0.05712 0.14028 -0.05903 0.13982 C -0.06025 0.13935 -0.06146 0.13889 -0.06285 0.13843 C -0.06476 0.13681 -0.06684 0.13565 -0.06858 0.13333 C -0.0698 0.13171 -0.07101 0.12986 -0.07223 0.12824 C -0.07309 0.12732 -0.07431 0.12685 -0.07518 0.12569 C -0.07518 0.12569 -0.08698 0.10995 -0.0875 0.10926 L -0.09427 0.10046 L -0.09618 0.09792 L -0.09896 0.09398 C -0.09931 0.09282 -0.09931 0.0912 -0.1 0.09028 C -0.10886 0.075 -0.10226 0.08843 -0.10938 0.0787 C -0.11059 0.07732 -0.11094 0.07477 -0.11233 0.07361 C -0.11493 0.07199 -0.11806 0.07199 -0.12084 0.07107 C -0.13525 0.06157 -0.1191 0.07153 -0.13143 0.0662 C -0.13264 0.06551 -0.13386 0.06435 -0.13507 0.06366 C -0.13611 0.06296 -0.13698 0.06273 -0.13802 0.06227 C -0.14028 0.06134 -0.14254 0.06088 -0.14462 0.05972 C -0.14688 0.05857 -0.14896 0.05694 -0.15139 0.05602 C -0.1533 0.05509 -0.16355 0.05347 -0.16476 0.05347 C -0.17414 0.0537 -0.18368 0.05347 -0.19323 0.05463 C -0.19445 0.05486 -0.19497 0.05671 -0.19618 0.05718 C -0.19896 0.0588 -0.20469 0.06111 -0.20469 0.06111 C -0.20591 0.06227 -0.20712 0.06366 -0.20851 0.06482 C -0.22483 0.07755 -0.20903 0.06366 -0.22084 0.07361 C -0.22275 0.07546 -0.22466 0.07685 -0.22657 0.0787 C -0.22778 0.08009 -0.229 0.08171 -0.23039 0.08264 C -0.2316 0.08333 -0.23299 0.08333 -0.23421 0.0838 C -0.24011 0.09167 -0.2316 0.08102 -0.23889 0.08773 C -0.24011 0.08866 -0.2408 0.09028 -0.24184 0.09144 C -0.24271 0.09236 -0.24375 0.09306 -0.24462 0.09398 C -0.24757 0.09699 -0.25018 0.10023 -0.2533 0.10301 C -0.25521 0.10463 -0.25747 0.10556 -0.25903 0.1081 C -0.26025 0.11019 -0.26146 0.11227 -0.26268 0.11435 C -0.26702 0.12199 -0.26181 0.11435 -0.26841 0.12454 C -0.26927 0.12593 -0.27066 0.12685 -0.27136 0.12824 C -0.27292 0.13148 -0.27344 0.13542 -0.27518 0.13843 C -0.27605 0.14028 -0.27709 0.1419 -0.27796 0.14352 C -0.27934 0.14607 -0.28056 0.14861 -0.28177 0.15116 L -0.28368 0.15509 C -0.28403 0.15787 -0.28403 0.16111 -0.28473 0.16389 C -0.28507 0.16528 -0.28594 0.16644 -0.28664 0.16759 C -0.2882 0.1713 -0.28976 0.17384 -0.29046 0.17778 C -0.29115 0.18287 -0.29219 0.19306 -0.29219 0.19306 C -0.29202 0.20208 -0.29184 0.21088 -0.29132 0.21968 C -0.29132 0.22107 -0.29063 0.22222 -0.29046 0.22361 C -0.28993 0.22523 -0.29011 0.22708 -0.28941 0.2287 C -0.28872 0.23009 -0.28733 0.23102 -0.28664 0.23241 C -0.28542 0.23449 -0.2849 0.23681 -0.28368 0.23889 C -0.28195 0.24167 -0.27952 0.24352 -0.27796 0.24653 C -0.27743 0.24769 -0.27691 0.24907 -0.27605 0.25023 C -0.27466 0.25255 -0.27327 0.25509 -0.27136 0.25648 C -0.2698 0.25787 -0.26806 0.2588 -0.2665 0.26042 C -0.26476 0.26227 -0.26355 0.26505 -0.26181 0.26667 L -0.25799 0.2706 C -0.2573 0.27222 -0.25712 0.27431 -0.25608 0.27569 C -0.25486 0.27732 -0.25296 0.27847 -0.25139 0.2794 C -0.24792 0.28148 -0.24115 0.28333 -0.23802 0.28449 C -0.23646 0.28588 -0.2349 0.28727 -0.23316 0.28843 C -0.23143 0.28935 -0.22934 0.29005 -0.22761 0.29097 C -0.22118 0.29375 -0.2257 0.2919 -0.21424 0.29607 C -0.20747 0.2956 -0.2007 0.2963 -0.19427 0.29468 C -0.19306 0.29444 -0.19271 0.29236 -0.19236 0.29097 C -0.1915 0.28843 -0.19098 0.28588 -0.19046 0.28333 L -0.18941 0.2794 C -0.19115 0.27014 -0.18889 0.27778 -0.19323 0.27176 C -0.19844 0.26482 -0.19358 0.26782 -0.19896 0.26551 C -0.20174 0.2625 -0.20452 0.25926 -0.20747 0.25648 C -0.20851 0.25579 -0.20938 0.25463 -0.21042 0.25394 C -0.21129 0.25347 -0.21233 0.25347 -0.2132 0.25278 C -0.21493 0.25162 -0.21632 0.25 -0.21806 0.24907 C -0.2198 0.24792 -0.22188 0.24769 -0.22379 0.24653 C -0.225 0.2456 -0.22622 0.24468 -0.22761 0.24398 C -0.22848 0.24329 -0.22952 0.24329 -0.23039 0.24259 C -0.23212 0.24144 -0.23351 0.24005 -0.23507 0.23889 C -0.23577 0.23704 -0.23594 0.23495 -0.23698 0.2338 C -0.23802 0.23264 -0.23976 0.23333 -0.2408 0.23241 C -0.24271 0.23079 -0.2441 0.22824 -0.24566 0.22616 L -0.24566 0.22616 C -0.24618 0.22477 -0.24671 0.22338 -0.24757 0.22222 C -0.24896 0.22014 -0.25226 0.21597 -0.25226 0.21597 C -0.25521 0.2044 -0.25486 0.20903 -0.2533 0.19306 C -0.25313 0.19167 -0.25296 0.19028 -0.25226 0.18935 C -0.25157 0.18819 -0.25035 0.1875 -0.24948 0.18681 C -0.24688 0.18495 -0.24427 0.18333 -0.24184 0.18171 C -0.24046 0.17986 -0.23924 0.17847 -0.23802 0.17662 C -0.23664 0.17454 -0.23577 0.17199 -0.23421 0.17014 C -0.23143 0.1669 -0.22865 0.16644 -0.2257 0.16389 C -0.22431 0.16273 -0.22309 0.16134 -0.22188 0.15995 C -0.21927 0.15787 -0.21632 0.15648 -0.21424 0.1537 C -0.21059 0.14907 -0.21268 0.15046 -0.20851 0.14861 C -0.20417 0.14444 -0.20382 0.14352 -0.19792 0.14097 C -0.19618 0.14028 -0.19427 0.14028 -0.19236 0.13982 C -0.17865 0.13287 -0.19046 0.13796 -0.179 0.13472 C -0.17344 0.1331 -0.179 0.13357 -0.17223 0.13218 C -0.16198 0.13009 -0.16615 0.13171 -0.15712 0.12963 C -0.15573 0.12917 -0.15452 0.1287 -0.1533 0.12824 L -0.1066 0.12963 C -0.09775 0.12986 -0.08959 0.13102 -0.08091 0.13218 C -0.07986 0.13264 -0.079 0.1331 -0.07796 0.13333 C -0.07153 0.13565 -0.06789 0.13519 -0.0599 0.13588 C -0.04827 0.13843 -0.06059 0.13588 -0.04375 0.13843 C -0.0415 0.13889 -0.03924 0.13935 -0.03716 0.13982 C -0.02761 0.14144 -0.0323 0.14005 -0.0257 0.14236 C -0.01997 0.14097 -0.01424 0.14005 -0.00851 0.13843 C -0.00591 0.13773 -0.00087 0.13588 -0.00087 0.13588 C 3.88889E-6 0.13472 0.00086 0.1331 0.00191 0.13218 C 0.00382 0.13056 0.0059 0.12963 0.00764 0.12824 C 0.00937 0.12708 0.01093 0.12569 0.0125 0.12454 C 0.01736 0.11482 0.01354 0.12292 0.021 0.10162 C 0.0217 0.1 0.02291 0.09653 0.02291 0.09653 C 0.02257 0.09444 0.02274 0.09213 0.02204 0.09028 C 0.02135 0.08889 0.01927 0.08912 0.01909 0.08773 C 0.01805 0.07986 0.01857 0.07153 0.01823 0.06366 C 0.01805 0.06134 0.01614 0.05069 0.01527 0.04954 C 0.00885 0.04097 0.01875 0.0544 0.01145 0.04329 C 0.01024 0.04144 0.00902 0.03982 0.00764 0.03819 C 0.00729 0.03681 0.00711 0.03565 0.00677 0.03426 C 0.00625 0.03287 0.0052 0.03194 0.00486 0.03056 C 0.00416 0.02778 0.00451 0.02454 0.00382 0.02176 C 0.00069 0.0081 0.00104 0.01852 0.00104 0.01157 L 3.88889E-6 -4.81481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0.00087 -0.00093 C 0.0033 0.00069 0.00608 0.00185 0.00851 0.00393 C 0.01025 0.00579 0.01112 0.00949 0.0132 0.01042 C 0.01424 0.01088 0.01511 0.01111 0.01598 0.01157 C 0.02032 0.01366 0.02014 0.01412 0.02362 0.01551 C 0.02587 0.01643 0.02813 0.01736 0.03039 0.01805 L 0.03803 0.0206 C 0.03941 0.02338 0.04046 0.02616 0.04271 0.02824 C 0.04358 0.02893 0.04462 0.02917 0.04566 0.0294 C 0.04844 0.03032 0.05122 0.03102 0.05417 0.03194 C 0.05539 0.03333 0.0566 0.03472 0.05799 0.03588 C 0.05903 0.03657 0.06372 0.03796 0.06459 0.03843 C 0.06737 0.04074 0.06806 0.04097 0.07032 0.04468 C 0.07101 0.04583 0.07153 0.04722 0.07223 0.04838 C 0.07466 0.0581 0.07136 0.0463 0.07518 0.05602 C 0.07553 0.05741 0.07553 0.0588 0.07605 0.05995 C 0.07657 0.06134 0.07743 0.0625 0.07796 0.06366 C 0.08282 0.075 0.07709 0.06343 0.08178 0.07268 C 0.08264 0.09005 0.08334 0.09074 0.08178 0.10694 C 0.0816 0.10833 0.08108 0.10949 0.08073 0.11065 C 0.08021 0.11273 0.07952 0.11505 0.07882 0.11713 C 0.0783 0.11875 0.07761 0.12037 0.07709 0.12222 C 0.07622 0.12454 0.0757 0.12731 0.07518 0.12986 C 0.07553 0.13264 0.07587 0.13796 0.07709 0.1412 C 0.08264 0.15648 0.07553 0.13565 0.08073 0.14745 C 0.0823 0.15069 0.0823 0.15532 0.08455 0.15764 C 0.08594 0.15903 0.08733 0.16018 0.08837 0.16157 C 0.09046 0.16389 0.0941 0.16921 0.0941 0.16921 C 0.09584 0.17593 0.09428 0.17222 0.10087 0.17801 L 0.10365 0.18055 C 0.10434 0.18171 0.10521 0.18287 0.10556 0.18426 C 0.10608 0.18588 0.10678 0.19375 0.10747 0.19583 C 0.10851 0.19861 0.11059 0.20046 0.11129 0.20347 C 0.11164 0.20463 0.11198 0.20602 0.11216 0.20718 C 0.1132 0.21157 0.11303 0.21343 0.11511 0.21736 C 0.1158 0.21875 0.11702 0.21991 0.11789 0.22106 C 0.12136 0.23472 0.11789 0.22361 0.12275 0.2338 C 0.12344 0.23542 0.12396 0.23727 0.12466 0.23889 C 0.12622 0.24259 0.12639 0.24259 0.12848 0.24537 C 0.129 0.24792 0.12952 0.25046 0.13039 0.25301 C 0.13612 0.26829 0.12882 0.2493 0.13421 0.2618 C 0.13889 0.27315 0.13334 0.26134 0.13803 0.2706 C 0.13907 0.27708 0.13907 0.27708 0.1408 0.28472 C 0.14115 0.28588 0.1415 0.28727 0.14184 0.28843 C 0.14028 0.30231 0.14202 0.29282 0.13889 0.30255 C 0.13855 0.3037 0.13855 0.30532 0.13803 0.30625 C 0.13716 0.30741 0.13612 0.30787 0.13507 0.3088 C 0.13195 0.31528 0.1349 0.31088 0.13039 0.31389 C 0.12934 0.31458 0.12865 0.3162 0.12743 0.31643 C 0.1224 0.31782 0.11737 0.31805 0.11216 0.31898 L 0.10556 0.32014 C 0.09931 0.31991 0.09289 0.32014 0.08646 0.31898 C 0.08091 0.31805 0.08594 0.3125 0.08178 0.3088 L 0.07882 0.30625 C 0.0783 0.30509 0.07778 0.30347 0.07709 0.30255 C 0.07622 0.30139 0.075 0.30069 0.07414 0.3 C 0.07292 0.29861 0.07171 0.29722 0.07032 0.29606 C 0.06841 0.29444 0.06459 0.29097 0.06459 0.29097 C 0.06407 0.28981 0.06355 0.28819 0.06268 0.28727 C 0.06198 0.28611 0.06077 0.28542 0.0599 0.28472 C 0.05834 0.28333 0.0566 0.28241 0.05504 0.28079 C 0.054 0.27986 0.0533 0.27824 0.05226 0.27708 C 0.05053 0.27523 0.04809 0.27407 0.04653 0.27199 C 0.04584 0.27106 0.04532 0.27014 0.04462 0.26944 C 0.04375 0.26875 0.04271 0.26852 0.04184 0.26805 C 0.04063 0.26481 0.03785 0.25741 0.03612 0.25555 C 0.03473 0.25417 0.03368 0.25278 0.0323 0.25162 C 0.03143 0.25093 0.03039 0.25069 0.02934 0.25046 C 0.02848 0.24954 0.02761 0.24792 0.02657 0.24792 L 0.00851 0.24907 C 0.00643 0.24977 0.00157 0.2588 -0.00017 0.2618 C -0.00086 0.26296 -0.00138 0.26435 -0.00208 0.26551 C -0.00434 0.27755 -0.00277 0.27268 -0.0059 0.28079 C -0.00607 0.28727 -0.00538 0.29375 -0.00677 0.3 C -0.00746 0.30255 -0.01007 0.30324 -0.01163 0.30509 C -0.0125 0.30625 -0.01354 0.30764 -0.01441 0.3088 C -0.01197 0.33125 -0.01215 0.3206 -0.01354 0.34051 L -0.021 0.3368 C -0.02204 0.33634 -0.02309 0.33634 -0.02395 0.33542 C -0.02482 0.33449 -0.025 0.33264 -0.02586 0.33171 C -0.02691 0.33009 -0.02847 0.3294 -0.02968 0.32778 C -0.03038 0.32685 -0.03072 0.325 -0.03159 0.32407 C -0.03263 0.32245 -0.0342 0.32176 -0.03541 0.32014 C -0.03611 0.31921 -0.03645 0.31759 -0.03732 0.31643 C -0.03732 0.31643 -0.04566 0.30509 -0.04687 0.3037 L -0.04965 0.3 C -0.05034 0.29907 -0.05086 0.29792 -0.05156 0.29745 C -0.05312 0.29606 -0.05468 0.29468 -0.05625 0.29352 C -0.0592 0.2919 -0.06284 0.29074 -0.06579 0.28981 C -0.06996 0.29028 -0.07413 0.29028 -0.07829 0.29097 C -0.08177 0.29167 -0.08055 0.29282 -0.08385 0.29491 C -0.08576 0.29583 -0.08767 0.29653 -0.08958 0.29745 C -0.09722 0.30116 -0.09149 0.29907 -0.09913 0.30116 C -0.10017 0.30208 -0.10104 0.30301 -0.10208 0.3037 C -0.10295 0.3044 -0.10399 0.30463 -0.10486 0.30509 C -0.10746 0.30602 -0.10989 0.30648 -0.1125 0.30764 C -0.1184 0.30972 -0.12135 0.31042 -0.12673 0.31505 C -0.12777 0.31597 -0.12864 0.31713 -0.12968 0.31759 C -0.13211 0.31898 -0.13732 0.32014 -0.13732 0.32014 C -0.1401 0.31991 -0.14322 0.3206 -0.14583 0.31898 C -0.14774 0.31782 -0.14861 0.31505 -0.14965 0.3125 C -0.15156 0.30833 -0.15225 0.30185 -0.15347 0.29745 C -0.15451 0.29352 -0.1559 0.28981 -0.15729 0.28588 C -0.15763 0.28264 -0.15781 0.27917 -0.15816 0.27569 C -0.15868 0.27245 -0.16007 0.26551 -0.16007 0.26551 C -0.15885 0.24583 -0.16024 0.25625 -0.15729 0.24143 C -0.15694 0.23981 -0.15694 0.23796 -0.15625 0.23634 C -0.15572 0.23518 -0.15434 0.23472 -0.15347 0.2338 C -0.15208 0.23079 -0.14965 0.225 -0.14774 0.22245 C -0.14357 0.2169 -0.14479 0.22037 -0.14114 0.2162 C -0.13975 0.21458 -0.13854 0.2125 -0.13732 0.21111 C -0.13524 0.2088 -0.13229 0.20579 -0.12968 0.20463 C -0.12812 0.20393 -0.12638 0.20393 -0.12482 0.20347 C -0.1243 0.20255 -0.12361 0.20162 -0.12291 0.20093 C -0.12204 0.2 -0.121 0.1993 -0.12013 0.19838 C -0.11875 0.19699 -0.11753 0.19583 -0.11632 0.19444 C -0.11545 0.19352 -0.11423 0.19305 -0.11336 0.1919 C -0.11111 0.18935 -0.1085 0.18542 -0.10677 0.18171 C -0.1026 0.17292 -0.10746 0.18009 -0.10208 0.17292 C -0.10225 0.16944 -0.10173 0.16574 -0.10295 0.16273 C -0.1059 0.15555 -0.11163 0.15185 -0.11632 0.14745 C -0.11753 0.1463 -0.11875 0.14491 -0.12013 0.14375 C -0.12257 0.14143 -0.12795 0.1375 -0.13055 0.13611 C -0.13177 0.13542 -0.13316 0.13518 -0.13437 0.13472 C -0.14079 0.13518 -0.14722 0.13472 -0.15347 0.13611 C -0.1552 0.13657 -0.15659 0.13889 -0.15816 0.13981 C -0.16441 0.14398 -0.16371 0.14352 -0.16961 0.14491 C -0.17395 0.15069 -0.16875 0.14468 -0.1743 0.14884 C -0.17638 0.15023 -0.17829 0.15208 -0.18003 0.15393 C -0.18142 0.15509 -0.18281 0.15625 -0.18385 0.15764 C -0.18593 0.16018 -0.18732 0.16343 -0.18958 0.16528 C -0.19149 0.1669 -0.19392 0.16805 -0.19531 0.17037 C -0.19895 0.17662 -0.19739 0.17361 -0.20017 0.17917 C -0.20034 0.18055 -0.20052 0.18194 -0.20104 0.1831 C -0.20225 0.18634 -0.20312 0.18704 -0.20486 0.18935 C -0.20711 0.19838 -0.20399 0.1875 -0.20868 0.19699 C -0.2092 0.19815 -0.20902 0.19977 -0.20954 0.20093 C -0.21284 0.20671 -0.21371 0.20625 -0.21718 0.20972 C -0.21857 0.21088 -0.21979 0.21227 -0.221 0.21366 C -0.2217 0.21481 -0.22343 0.21898 -0.22482 0.21991 C -0.22673 0.22106 -0.22864 0.22153 -0.23055 0.22245 C -0.23507 0.22454 -0.2342 0.2243 -0.24097 0.225 C -0.25208 0.22593 -0.2743 0.22755 -0.2743 0.22755 C -0.27916 0.22847 -0.28385 0.22893 -0.28871 0.23009 C -0.29132 0.23055 -0.29375 0.23171 -0.29635 0.23264 C -0.30138 0.23426 -0.30277 0.23426 -0.30868 0.23518 C -0.30989 0.23565 -0.31111 0.23611 -0.3125 0.23634 C -0.31406 0.2368 -0.31562 0.23727 -0.31718 0.23773 C -0.32395 0.23981 -0.31579 0.23796 -0.32395 0.24143 C -0.32534 0.24213 -0.32708 0.24236 -0.32864 0.24282 L -0.33628 0.24792 L -0.3401 0.25046 C -0.34687 0.25949 -0.34409 0.25509 -0.34861 0.26319 C -0.34895 0.26435 -0.34913 0.26574 -0.34965 0.2669 C -0.35364 0.2787 -0.35277 0.27384 -0.35538 0.28333 C -0.35607 0.28588 -0.35642 0.28843 -0.35729 0.29097 C -0.35781 0.29305 -0.35868 0.29514 -0.3592 0.29745 C -0.35954 0.29954 -0.35972 0.30162 -0.36007 0.3037 C -0.36059 0.30625 -0.36145 0.3088 -0.36197 0.31134 L -0.36284 0.31643 C -0.36267 0.32361 -0.36336 0.33102 -0.36197 0.33796 C -0.36163 0.33958 -0.35954 0.33935 -0.35816 0.33935 C -0.35468 0.33935 -0.35121 0.33843 -0.34774 0.33796 C -0.34635 0.3375 -0.34513 0.33611 -0.34392 0.3368 C -0.3434 0.33704 -0.33975 0.34444 -0.33906 0.3456 C -0.33368 0.36736 -0.33663 0.35278 -0.33819 0.39884 C -0.33871 0.41296 -0.33784 0.40856 -0.34479 0.41805 C -0.34444 0.42315 -0.34548 0.4287 -0.34392 0.43333 C -0.34322 0.43518 -0.34062 0.43403 -0.33906 0.43449 C -0.33055 0.43704 -0.34079 0.43449 -0.32968 0.43704 C -0.32864 0.43796 -0.32777 0.43889 -0.32673 0.43958 C -0.31458 0.44768 -0.31649 0.44329 -0.29635 0.44213 C -0.29531 0.44167 -0.29427 0.44143 -0.2934 0.44097 C -0.29218 0.44005 -0.29097 0.43889 -0.28958 0.43843 C -0.28715 0.4375 -0.28454 0.4375 -0.28194 0.43704 C -0.28576 0.4294 -0.28159 0.43657 -0.2868 0.43079 C -0.28836 0.4287 -0.28993 0.42639 -0.29149 0.4243 L -0.29444 0.4206 C -0.29461 0.41921 -0.29479 0.41782 -0.29531 0.41667 C -0.29704 0.41204 -0.29826 0.41227 -0.30104 0.40787 C -0.30173 0.40671 -0.30225 0.40509 -0.30295 0.40393 C -0.30434 0.40185 -0.30642 0.4 -0.30763 0.39768 C -0.30868 0.39606 -0.30954 0.39421 -0.31059 0.39259 C -0.31145 0.3912 -0.3125 0.39028 -0.31336 0.38889 C -0.31423 0.38773 -0.31458 0.38634 -0.31527 0.38495 C -0.31632 0.38333 -0.31736 0.38171 -0.31822 0.37986 C -0.31961 0.37685 -0.321 0.37176 -0.32204 0.36852 C -0.3217 0.35995 -0.32152 0.35162 -0.321 0.34305 C -0.321 0.34167 -0.32066 0.34028 -0.32013 0.33935 C -0.31909 0.33727 -0.31736 0.33611 -0.31632 0.33426 C -0.3151 0.33218 -0.31458 0.32963 -0.31336 0.32778 C -0.31232 0.32616 -0.31093 0.32523 -0.30954 0.32407 C -0.30538 0.32014 -0.30763 0.32222 -0.30191 0.31898 C -0.29479 0.31458 -0.30156 0.31805 -0.29253 0.31134 C -0.29079 0.31018 -0.28732 0.30949 -0.28576 0.3088 C -0.28454 0.3081 -0.28333 0.30694 -0.28194 0.30625 C -0.27882 0.3044 -0.27899 0.30532 -0.27534 0.3037 C -0.27378 0.30301 -0.27204 0.30208 -0.27048 0.30116 C -0.26961 0.30046 -0.26875 0.2993 -0.2677 0.29861 C -0.26649 0.29792 -0.2651 0.29792 -0.26388 0.29745 C -0.25729 0.29491 -0.26562 0.29722 -0.25538 0.29491 C -0.25382 0.29398 -0.25208 0.29329 -0.25052 0.29236 C -0.24913 0.2912 -0.24826 0.28912 -0.2467 0.28843 C -0.24461 0.2875 -0.24236 0.28773 -0.2401 0.28727 C -0.23593 0.28449 -0.23263 0.28194 -0.22777 0.28079 C -0.22586 0.28032 -0.22395 0.28009 -0.22204 0.27963 C -0.21875 0.2787 -0.2125 0.27708 -0.2125 0.27708 C -0.2052 0.27755 -0.19791 0.27708 -0.19062 0.27824 C -0.18975 0.27847 -0.18941 0.28032 -0.18871 0.28079 C -0.18784 0.28148 -0.1868 0.28171 -0.18576 0.28218 C -0.18454 0.28333 -0.18316 0.28449 -0.18194 0.28588 C -0.18072 0.2875 -0.17968 0.28981 -0.17812 0.29097 C -0.17673 0.29213 -0.175 0.29167 -0.17343 0.29236 C -0.17048 0.29329 -0.1677 0.29468 -0.16493 0.29606 C -0.16354 0.29676 -0.16232 0.29792 -0.16111 0.29861 C -0.15694 0.30069 -0.15 0.30069 -0.1467 0.30116 C -0.14461 0.30208 -0.14236 0.3037 -0.1401 0.3037 C -0.08194 0.30278 -0.09236 0.30486 -0.06493 0.29861 C -0.06302 0.29768 -0.06093 0.29722 -0.0592 0.29606 C -0.05816 0.29537 -0.05729 0.29421 -0.05625 0.29352 C -0.05312 0.2912 -0.05 0.28889 -0.04687 0.28727 C -0.04114 0.28426 -0.04357 0.28542 -0.03923 0.28333 C -0.03229 0.27731 -0.03559 0.27963 -0.02968 0.27569 C -0.02934 0.27454 -0.02916 0.27315 -0.02864 0.27199 C -0.02604 0.26551 -0.02586 0.26574 -0.02291 0.2618 C -0.02239 0.26018 -0.02187 0.25833 -0.021 0.25671 C -0.01666 0.24838 -0.01927 0.25718 -0.01718 0.24907 C -0.01753 0.24375 -0.01718 0.22245 -0.01909 0.21227 C -0.01961 0.20972 -0.02048 0.20718 -0.021 0.20463 C -0.02135 0.20347 -0.02152 0.20208 -0.02204 0.20093 L -0.02586 0.19074 C -0.02621 0.18727 -0.02621 0.1838 -0.02673 0.18055 C -0.02708 0.1787 -0.02812 0.17731 -0.02864 0.17546 C -0.02916 0.1743 -0.02934 0.17292 -0.02968 0.17176 C -0.03125 0.16296 -0.02934 0.16782 -0.03246 0.16157 C -0.03281 0.15972 -0.03316 0.1581 -0.0335 0.15648 C -0.03368 0.15509 -0.0342 0.15393 -0.03437 0.15255 C -0.03489 0.15 -0.03507 0.14745 -0.03541 0.14491 C -0.03593 0.13958 -0.03628 0.13264 -0.03732 0.12731 C -0.0375 0.12593 -0.03784 0.12477 -0.03819 0.12338 C -0.03906 0.1162 -0.0401 0.10926 -0.0401 0.10185 C -0.0401 0.08958 -0.03975 0.07731 -0.03923 0.06505 C -0.03906 0.06319 -0.03888 0.06157 -0.03819 0.05995 C -0.03784 0.0588 -0.03628 0.05741 -0.03628 0.05741 L 0.00087 -0.00093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1.85185E-6 C -0.00052 0.0044 -0.00122 0.00856 -0.00191 0.01273 C -0.00208 0.01458 -0.0026 0.0162 -0.00278 0.01782 C -0.0033 0.02245 -0.00347 0.02708 -0.00382 0.03194 C -0.0033 0.03935 -0.00364 0.04629 -0.00191 0.05347 C -0.00139 0.05555 -0.00087 0.05787 4.16667E-6 0.05972 C 0.0007 0.06111 0.0019 0.06157 0.00295 0.06227 C 0.00347 0.06412 0.00468 0.06551 0.00485 0.06736 C 0.00538 0.09143 0.0059 0.08819 0.00295 0.10046 C 0.00261 0.10671 0.00243 0.11319 0.0019 0.11944 C 0.0019 0.12083 0.00122 0.12199 0.00103 0.12338 C 0.00052 0.12546 0.00052 0.12754 4.16667E-6 0.12963 C -0.00052 0.13217 -0.00139 0.13472 -0.00191 0.13727 C -0.00208 0.13889 -0.00313 0.14444 -0.00382 0.14606 C -0.00435 0.14745 -0.00503 0.14861 -0.00573 0.15 C -0.00955 0.14907 -0.01372 0.15 -0.01702 0.14745 C -0.01892 0.14606 -0.01806 0.14213 -0.01892 0.13981 C -0.02258 0.13125 -0.0224 0.13518 -0.0276 0.12963 C -0.03177 0.12523 -0.03125 0.12338 -0.03524 0.12083 C -0.03612 0.12014 -0.03715 0.1199 -0.03802 0.11944 C -0.03907 0.11782 -0.0401 0.1162 -0.04097 0.11435 C -0.04149 0.11319 -0.04132 0.1118 -0.04184 0.11065 C -0.04514 0.10301 -0.04375 0.10787 -0.0467 0.10301 C -0.04739 0.10185 -0.04774 0.10023 -0.04861 0.09907 C -0.0493 0.09815 -0.05052 0.09768 -0.05139 0.09653 C -0.05208 0.09583 -0.0526 0.0949 -0.0533 0.09398 C -0.054 0.0919 -0.05417 0.08958 -0.05522 0.08773 C -0.0559 0.08657 -0.05712 0.08611 -0.058 0.08518 C -0.06128 0.08125 -0.06215 0.0787 -0.06562 0.07639 C -0.06702 0.07546 -0.07118 0.07407 -0.07239 0.07384 C -0.07327 0.07291 -0.07413 0.07199 -0.07517 0.07129 C -0.07813 0.06921 -0.083 0.06921 -0.08559 0.06875 C -0.1026 0.06944 -0.10817 0.06666 -0.11997 0.07129 C -0.12102 0.07153 -0.12188 0.07199 -0.12275 0.07245 C -0.12414 0.07384 -0.12553 0.07477 -0.12657 0.07639 C -0.12813 0.0787 -0.13039 0.08403 -0.13039 0.08403 C -0.13143 0.08773 -0.13265 0.0912 -0.13039 0.09537 C -0.1297 0.09676 -0.12796 0.09629 -0.12657 0.09653 C -0.1257 0.09745 -0.12484 0.09861 -0.12379 0.09907 C -0.12258 0.09977 -0.12119 0.1 -0.11997 0.10046 C -0.11893 0.10092 -0.11806 0.10139 -0.11702 0.10162 C -0.11685 0.10301 -0.11668 0.1044 -0.11615 0.10555 C -0.11494 0.10833 -0.11095 0.11065 -0.10956 0.1118 C -0.10852 0.11273 -0.10765 0.11389 -0.10661 0.11435 C -0.10487 0.11551 -0.1026 0.11551 -0.10087 0.1169 C -0.0941 0.12315 -0.09687 0.1199 -0.09237 0.12592 C -0.09202 0.12708 -0.09115 0.12847 -0.09132 0.12963 C -0.09184 0.13148 -0.09323 0.1324 -0.09427 0.13356 C -0.09739 0.13703 -0.09635 0.13518 -0.1 0.13727 C -0.10122 0.13796 -0.1026 0.13889 -0.10383 0.13981 C -0.1047 0.14051 -0.10556 0.14166 -0.10661 0.14236 C -0.10852 0.14352 -0.11043 0.14398 -0.11234 0.1449 C -0.11546 0.14629 -0.11546 0.14629 -0.11893 0.14745 C -0.12067 0.14791 -0.12223 0.14861 -0.12379 0.14861 C -0.13004 0.1493 -0.13647 0.14953 -0.14289 0.15 C -0.14411 0.15046 -0.14532 0.15115 -0.14671 0.15115 C -0.15661 0.15278 -0.15695 0.15162 -0.16477 0.1537 C -0.16737 0.15463 -0.1724 0.15625 -0.1724 0.15625 C -0.17362 0.15717 -0.17484 0.1581 -0.17622 0.15879 C -0.17744 0.15949 -0.17883 0.15949 -0.18004 0.16018 C -0.18109 0.16065 -0.18178 0.16203 -0.18282 0.16273 C -0.18369 0.16319 -0.18473 0.16342 -0.1856 0.16389 C -0.18699 0.16481 -0.1882 0.16574 -0.18942 0.16643 C -0.19011 0.16782 -0.19063 0.16921 -0.19133 0.17037 C -0.19359 0.17315 -0.19515 0.17315 -0.1981 0.17407 C -0.19897 0.175 -0.19984 0.17615 -0.20088 0.17662 C -0.20209 0.17731 -0.20348 0.17754 -0.2047 0.17801 C -0.20574 0.17824 -0.20661 0.1787 -0.20765 0.17916 C -0.20886 0.18055 -0.21008 0.18194 -0.21147 0.1831 C -0.21234 0.18379 -0.21338 0.18379 -0.21425 0.18426 C -0.21581 0.18518 -0.21754 0.18588 -0.21893 0.1868 C -0.21997 0.1875 -0.22084 0.18889 -0.22188 0.18935 C -0.22397 0.19028 -0.2264 0.19028 -0.22848 0.19074 C -0.23004 0.19143 -0.23161 0.19236 -0.23334 0.19328 C -0.23664 0.19467 -0.24029 0.19583 -0.24376 0.19699 C -0.25261 0.19653 -0.26164 0.19653 -0.2705 0.19583 C -0.27414 0.19537 -0.27588 0.19421 -0.279 0.1919 C -0.28004 0.1912 -0.28091 0.19004 -0.28195 0.18935 C -0.28282 0.18865 -0.28386 0.18865 -0.28473 0.18819 C -0.28595 0.18727 -0.28716 0.18634 -0.28855 0.18565 C -0.29202 0.18356 -0.29306 0.1831 -0.29619 0.18171 C -0.29706 0.18078 -0.2981 0.18009 -0.29897 0.17916 C -0.30192 0.17615 -0.29984 0.17662 -0.30383 0.17407 C -0.3047 0.17361 -0.30574 0.17338 -0.30661 0.17291 C -0.30765 0.17153 -0.30817 0.16967 -0.30956 0.16898 C -0.31164 0.16782 -0.3139 0.16828 -0.31615 0.16782 C -0.3172 0.16759 -0.31806 0.16666 -0.31893 0.16643 C -0.33143 0.16574 -0.34376 0.16574 -0.35609 0.16528 C -0.36581 0.16319 -0.36494 0.16273 -0.379 0.16528 C -0.38039 0.16551 -0.38161 0.1669 -0.38282 0.16782 C -0.38681 0.17291 -0.3823 0.16805 -0.38942 0.17153 C -0.39063 0.17222 -0.39133 0.17338 -0.39237 0.17407 C -0.39324 0.17477 -0.39428 0.175 -0.39515 0.17546 C -0.39619 0.17662 -0.39688 0.17847 -0.3981 0.17916 C -0.40036 0.18055 -0.40574 0.18171 -0.40574 0.18171 C -0.40661 0.18264 -0.40747 0.18356 -0.40852 0.18426 C -0.41511 0.18865 -0.40678 0.18009 -0.41702 0.18935 C -0.41824 0.19028 -0.41876 0.19236 -0.41997 0.19328 C -0.42102 0.19398 -0.42258 0.19398 -0.42379 0.19444 C -0.4257 0.19514 -0.42779 0.1956 -0.42952 0.19699 C -0.43109 0.19815 -0.43265 0.19953 -0.43421 0.20069 C -0.4356 0.20208 -0.43664 0.20347 -0.43803 0.20463 C -0.4389 0.20532 -0.43994 0.20532 -0.44098 0.20578 C -0.44359 0.2074 -0.44584 0.20972 -0.44862 0.21088 C -0.45261 0.21273 -0.45209 0.21227 -0.45713 0.21597 C -0.46112 0.21898 -0.45921 0.21828 -0.46286 0.22245 C -0.46407 0.22384 -0.46546 0.22477 -0.46668 0.22615 C -0.46859 0.22824 -0.47032 0.23055 -0.4724 0.23264 C -0.47761 0.23819 -0.47449 0.23472 -0.479 0.23889 C -0.47918 0.23912 -0.48473 0.24467 -0.4856 0.24537 C -0.48681 0.24583 -0.4955 0.24768 -0.49619 0.24791 C -0.49897 0.24745 -0.50209 0.24815 -0.5047 0.24653 C -0.50834 0.24444 -0.50921 0.23981 -0.51147 0.23634 C -0.51199 0.23541 -0.51268 0.23472 -0.51338 0.23379 C -0.51355 0.23217 -0.5139 0.23032 -0.51425 0.2287 C -0.51459 0.22754 -0.51511 0.22639 -0.51511 0.225 C -0.51511 0.22106 -0.51477 0.21736 -0.51425 0.21342 C -0.51407 0.21227 -0.51372 0.21088 -0.51338 0.20972 C -0.50504 0.18935 -0.51164 0.20023 -0.5047 0.19583 C -0.50365 0.19514 -0.50296 0.19375 -0.50192 0.19328 C -0.50036 0.19213 -0.49862 0.19166 -0.49706 0.19074 C -0.49341 0.18819 -0.49168 0.18611 -0.48855 0.1831 C -0.48751 0.18055 -0.48716 0.17754 -0.4856 0.17546 C -0.48421 0.17315 -0.48004 0.17037 -0.48004 0.17037 C -0.47813 0.16273 -0.48022 0.17014 -0.47622 0.16134 C -0.47362 0.15602 -0.47466 0.15602 -0.4724 0.15 C -0.47154 0.14768 -0.4705 0.14583 -0.46945 0.14375 C -0.46702 0.13009 -0.47102 0.14653 -0.46477 0.13611 C -0.46303 0.1331 -0.46216 0.12916 -0.46095 0.12592 C -0.46025 0.12407 -0.45973 0.12245 -0.45904 0.12083 C -0.45834 0.11944 -0.45765 0.11828 -0.45713 0.1169 C -0.45661 0.11574 -0.45678 0.11435 -0.45609 0.11319 C -0.45348 0.10787 -0.44879 0.10671 -0.4448 0.10416 C -0.44272 0.10301 -0.44098 0.10139 -0.43907 0.10046 C -0.43751 0.09977 -0.43577 0.09977 -0.43421 0.09907 C -0.41702 0.09398 -0.43421 0.09699 -0.40192 0.09537 C -0.3955 0.09259 -0.40331 0.09583 -0.39237 0.09282 C -0.39133 0.09259 -0.39046 0.0919 -0.38942 0.09166 C -0.38768 0.09097 -0.3856 0.09074 -0.38369 0.09028 C -0.38056 0.08819 -0.37727 0.08657 -0.37431 0.08403 C -0.37327 0.0831 -0.3724 0.08194 -0.37136 0.08148 C -0.37015 0.08078 -0.36893 0.08055 -0.36754 0.08009 C -0.36251 0.07569 -0.36668 0.07986 -0.36181 0.07245 C -0.36095 0.07106 -0.3599 0.07014 -0.35904 0.06875 C -0.35782 0.0669 -0.35435 0.06018 -0.35227 0.05856 C -0.35157 0.05787 -0.35036 0.05787 -0.34949 0.05717 C -0.3481 0.05648 -0.34688 0.05555 -0.34567 0.05463 C -0.34497 0.05393 -0.34463 0.05278 -0.34376 0.05208 C -0.34289 0.05139 -0.34185 0.05092 -0.34098 0.05092 C -0.32883 0.05092 -0.31685 0.05185 -0.3047 0.05208 C -0.29428 0.05185 -0.28369 0.05162 -0.27327 0.05092 C -0.27084 0.05069 -0.26772 0.04884 -0.26563 0.04699 C -0.26372 0.0456 -0.26164 0.04421 -0.2599 0.04213 C -0.25904 0.04074 -0.25817 0.03935 -0.25713 0.03819 C -0.25279 0.03403 -0.25418 0.03773 -0.2514 0.0331 C -0.24949 0.03009 -0.24827 0.02615 -0.24671 0.02291 C -0.24619 0.02199 -0.24532 0.02129 -0.2448 0.02037 C -0.24289 0.01273 -0.24497 0.01967 -0.23907 0.01018 C -0.22709 -0.00857 -0.23786 0.00625 -0.23039 -0.00371 C -0.22813 -0.01273 -0.23143 -0.00093 -0.2257 -0.01389 C -0.22032 -0.02593 -0.22727 -0.01551 -0.22084 -0.02408 C -0.22067 -0.02732 -0.22067 -0.03102 -0.21997 -0.03426 C -0.21963 -0.03565 -0.21859 -0.03658 -0.21806 -0.03797 C -0.21754 -0.03959 -0.21754 -0.04144 -0.21702 -0.04306 C -0.2165 -0.04537 -0.21563 -0.04722 -0.21529 -0.04954 C -0.21425 -0.05347 -0.21442 -0.05695 -0.21338 -0.06088 C -0.21286 -0.06273 -0.21199 -0.06412 -0.21147 -0.06597 C -0.21008 -0.07084 -0.20904 -0.07778 -0.20661 -0.08241 C -0.20609 -0.08357 -0.20522 -0.08403 -0.2047 -0.08496 C -0.204 -0.08611 -0.20365 -0.08773 -0.20279 -0.08889 C -0.20209 -0.08982 -0.20088 -0.09051 -0.20001 -0.09144 C -0.19324 -0.09861 -0.204 -0.08866 -0.19515 -0.09653 C -0.19463 -0.09769 -0.19411 -0.09931 -0.19324 -0.10023 C -0.19272 -0.10093 -0.18681 -0.10278 -0.18664 -0.10278 C -0.18525 -0.10463 -0.18386 -0.10695 -0.18195 -0.10787 C -0.18039 -0.10857 -0.17865 -0.10857 -0.17709 -0.10926 C -0.17518 -0.10996 -0.17136 -0.11158 -0.17136 -0.11158 C -0.1672 -0.11135 -0.16303 -0.11135 -0.15904 -0.11042 C -0.158 -0.11019 -0.15487 -0.10672 -0.15418 -0.10533 C -0.15348 -0.10371 -0.15331 -0.10162 -0.15227 -0.10023 C -0.15157 -0.09908 -0.15036 -0.09861 -0.14949 -0.09769 C -0.14827 -0.09514 -0.14636 -0.09306 -0.14567 -0.09005 C -0.1448 -0.08681 -0.14445 -0.08426 -0.14289 -0.08125 C -0.14237 -0.0801 -0.1415 -0.07963 -0.14098 -0.07871 C -0.14029 -0.07755 -0.13977 -0.07593 -0.13907 -0.07477 C -0.13716 -0.07222 -0.13525 -0.06968 -0.13334 -0.06713 C -0.13265 -0.06644 -0.13213 -0.06528 -0.13143 -0.06459 C -0.13039 -0.06389 -0.12935 -0.0632 -0.12848 -0.06204 C -0.12379 -0.05695 -0.12779 -0.05926 -0.12275 -0.05718 C -0.12154 -0.05579 -0.1205 -0.05417 -0.11893 -0.05324 C -0.11668 -0.05185 -0.1139 -0.05162 -0.11147 -0.0507 C -0.10765 -0.04954 -0.10695 -0.04908 -0.10278 -0.04815 L -0.09132 -0.0456 C -0.07864 -0.04005 -0.09427 -0.04653 -0.05903 -0.04306 C -0.02951 -0.04028 -0.06007 -0.04051 -0.04566 -0.04051 L 4.16667E-6 -1.85185E-6 Z" pathEditMode="relative" ptsTypes="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1.11111E-6 0.00023 C -0.00261 -0.00232 -0.00521 -0.00394 -0.00764 -0.00648 C -0.00851 -0.00741 -0.00886 -0.00903 -0.00955 -0.01019 C -0.01076 -0.01204 -0.01215 -0.01366 -0.01337 -0.01528 C -0.01372 -0.01667 -0.01372 -0.01806 -0.01424 -0.01922 C -0.01493 -0.02037 -0.01632 -0.02084 -0.01719 -0.02176 C -0.01788 -0.02246 -0.0184 -0.02338 -0.0191 -0.02431 C -0.01945 -0.02547 -0.01962 -0.02685 -0.01997 -0.02801 C -0.02118 -0.03172 -0.02222 -0.03473 -0.02483 -0.03704 C -0.0257 -0.03773 -0.02674 -0.03773 -0.02761 -0.0382 C -0.03229 -0.04445 -0.0283 -0.04051 -0.03524 -0.04329 C -0.04844 -0.04861 -0.02726 -0.04468 -0.05434 -0.04723 C -0.06545 -0.04676 -0.07656 -0.04653 -0.08767 -0.04584 C -0.08889 -0.04584 -0.09011 -0.04491 -0.09149 -0.04468 C -0.09427 -0.04398 -0.09722 -0.04375 -0.1 -0.04329 C -0.11076 -0.03843 -0.10434 -0.04098 -0.12865 -0.04468 C -0.13125 -0.04491 -0.13368 -0.04653 -0.13629 -0.04723 L -0.14288 -0.04838 C -0.15156 -0.05301 -0.14358 -0.04931 -0.1533 -0.05209 C -0.15504 -0.05278 -0.16007 -0.05556 -0.16094 -0.05602 C -0.16233 -0.05857 -0.16285 -0.06204 -0.16476 -0.06366 C -0.16771 -0.06621 -0.16806 -0.06667 -0.17153 -0.06875 C -0.1724 -0.06922 -0.17344 -0.06945 -0.17431 -0.06991 C -0.17587 -0.07084 -0.17743 -0.07176 -0.17917 -0.07246 C -0.18177 -0.07385 -0.18281 -0.07408 -0.18576 -0.075 C -0.18698 -0.07593 -0.18837 -0.07662 -0.18958 -0.07755 C -0.19063 -0.07848 -0.19132 -0.0794 -0.19236 -0.0801 C -0.19392 -0.08102 -0.20174 -0.08496 -0.20295 -0.08519 L -0.20955 -0.08658 C -0.21979 -0.09098 -0.21337 -0.08866 -0.23629 -0.08658 C -0.23733 -0.08635 -0.2382 -0.08565 -0.23906 -0.08519 C -0.24063 -0.08473 -0.24236 -0.08449 -0.24392 -0.08403 C -0.24549 -0.08264 -0.24705 -0.08125 -0.24861 -0.0801 C -0.24948 -0.07963 -0.25052 -0.0794 -0.25156 -0.07894 C -0.25833 -0.07431 -0.24983 -0.07824 -0.25816 -0.07385 C -0.26007 -0.07269 -0.26389 -0.0713 -0.26389 -0.07107 C -0.26476 -0.07037 -0.2658 -0.06968 -0.26667 -0.06875 C -0.26962 -0.06574 -0.27222 -0.0625 -0.27535 -0.05973 C -0.27622 -0.05903 -0.27708 -0.05787 -0.27813 -0.05718 C -0.27934 -0.05648 -0.28073 -0.05648 -0.28195 -0.05602 C -0.28316 -0.0551 -0.28455 -0.0544 -0.28576 -0.05348 C -0.28681 -0.05278 -0.2875 -0.05139 -0.28872 -0.05093 C -0.29028 -0.05023 -0.30313 -0.04861 -0.30382 -0.04838 C -0.30764 -0.04769 -0.31163 -0.04746 -0.31528 -0.04584 C -0.31632 -0.04537 -0.31719 -0.04491 -0.31823 -0.04468 C -0.32101 -0.04398 -0.32396 -0.04375 -0.32674 -0.04329 C -0.33629 -0.04005 -0.33177 -0.04144 -0.34011 -0.03959 C -0.35156 -0.02917 -0.3349 -0.04352 -0.34583 -0.03565 C -0.35695 -0.02755 -0.34913 -0.03033 -0.3592 -0.02801 C -0.36528 -0.03473 -0.36476 -0.03172 -0.36476 -0.04468 C -0.36476 -0.05602 -0.36458 -0.0676 -0.36389 -0.07894 C -0.36372 -0.08148 -0.36302 -0.08426 -0.36198 -0.08658 C -0.36129 -0.08773 -0.36094 -0.08935 -0.36007 -0.09028 C -0.35695 -0.09398 -0.35399 -0.0956 -0.35052 -0.09792 C -0.34653 -0.10602 -0.35122 -0.09792 -0.34479 -0.1044 C -0.3434 -0.10579 -0.34254 -0.10787 -0.34097 -0.10926 C -0.34028 -0.11019 -0.33906 -0.11019 -0.3382 -0.11065 C -0.32674 -0.11713 -0.34601 -0.10787 -0.32587 -0.1169 C -0.32483 -0.11783 -0.32379 -0.11852 -0.32292 -0.11945 C -0.32222 -0.12037 -0.32188 -0.12153 -0.32101 -0.12199 C -0.32014 -0.12269 -0.3191 -0.12292 -0.31823 -0.12338 C -0.31719 -0.12408 -0.31632 -0.12523 -0.31528 -0.12593 C -0.31441 -0.12639 -0.31337 -0.12685 -0.3125 -0.12709 C -0.31094 -0.12778 -0.30729 -0.12871 -0.30573 -0.12963 C -0.30365 -0.13102 -0.29948 -0.13588 -0.29809 -0.13727 C -0.29722 -0.1382 -0.29636 -0.13935 -0.29531 -0.13982 C -0.29254 -0.14144 -0.28576 -0.1419 -0.28386 -0.14236 C -0.28229 -0.14283 -0.28073 -0.14306 -0.27917 -0.14375 C -0.27691 -0.14445 -0.27483 -0.14607 -0.2724 -0.1463 C -0.25886 -0.14769 -0.23142 -0.14885 -0.23142 -0.14861 C -0.22865 -0.14908 -0.2257 -0.14931 -0.22292 -0.15 C -0.21215 -0.15301 -0.22274 -0.15139 -0.21528 -0.1551 C -0.21372 -0.15579 -0.21215 -0.15579 -0.21059 -0.15648 C -0.20955 -0.15672 -0.20868 -0.15718 -0.20764 -0.15764 C -0.20156 -0.16574 -0.20851 -0.15787 -0.2 -0.16273 C -0.19931 -0.1632 -0.19896 -0.16459 -0.19809 -0.16528 C -0.1967 -0.16644 -0.19497 -0.16713 -0.1934 -0.16783 C -0.18472 -0.17199 -0.18698 -0.17107 -0.18004 -0.17292 C -0.17847 -0.17408 -0.17691 -0.1757 -0.17535 -0.17662 C -0.17431 -0.17732 -0.17326 -0.17732 -0.1724 -0.17801 C -0.17136 -0.17871 -0.17066 -0.17986 -0.16962 -0.18056 C -0.1684 -0.18125 -0.16701 -0.18148 -0.1658 -0.18172 C -0.16163 -0.18264 -0.15747 -0.18334 -0.1533 -0.18426 C -0.15174 -0.18473 -0.15017 -0.18519 -0.14861 -0.18565 C -0.13438 -0.18866 -0.14844 -0.18519 -0.13715 -0.1882 C -0.13594 -0.18889 -0.13472 -0.18982 -0.13333 -0.19074 C -0.13142 -0.19167 -0.12865 -0.1926 -0.12674 -0.19329 C -0.12379 -0.19584 -0.12344 -0.1963 -0.11997 -0.19838 C -0.1191 -0.19885 -0.11806 -0.19908 -0.11719 -0.19954 C -0.11042 -0.20556 -0.11875 -0.19792 -0.11059 -0.20602 C -0.10955 -0.20672 -0.10868 -0.20764 -0.10764 -0.20857 C -0.10695 -0.20973 -0.10642 -0.21111 -0.10573 -0.21227 C -0.10313 -0.21644 -0.10278 -0.21505 -0.10104 -0.21991 C -0.10017 -0.22199 -0.1 -0.22431 -0.09913 -0.22616 C -0.09774 -0.22871 -0.09427 -0.23264 -0.09427 -0.23241 C -0.09375 -0.23519 -0.09358 -0.23797 -0.09236 -0.24028 L -0.08854 -0.24792 C -0.08802 -0.24908 -0.08698 -0.25023 -0.08663 -0.25162 C -0.08646 -0.25301 -0.08611 -0.25417 -0.08576 -0.25556 C -0.08438 -0.25926 -0.08229 -0.26111 -0.08004 -0.26435 C -0.07969 -0.26621 -0.07899 -0.27223 -0.07813 -0.27454 C -0.07708 -0.27709 -0.07552 -0.27963 -0.07431 -0.28218 C -0.0724 -0.28588 -0.07222 -0.28681 -0.06962 -0.28982 C -0.06875 -0.29074 -0.06754 -0.29144 -0.06667 -0.29236 C -0.06545 -0.29352 -0.06424 -0.29514 -0.06285 -0.29607 C -0.06111 -0.29723 -0.05903 -0.29769 -0.05712 -0.29861 C -0.05521 -0.29977 -0.05347 -0.30139 -0.05139 -0.30255 C -0.04896 -0.30371 -0.04288 -0.30463 -0.04097 -0.3051 C -0.03264 -0.30949 -0.03715 -0.30787 -0.02379 -0.3088 L 0.01337 -0.31135 C 0.02569 -0.3132 0.02378 -0.31343 0.03993 -0.31135 C 0.05729 -0.30903 0.04444 -0.30996 0.05625 -0.30625 C 0.05833 -0.30556 0.06059 -0.30556 0.06285 -0.3051 C 0.0658 -0.30417 0.06858 -0.30348 0.07135 -0.30255 C 0.07517 -0.30116 0.08281 -0.29861 0.08281 -0.29838 C 0.0842 -0.29746 0.08524 -0.29584 0.08663 -0.29491 C 0.0875 -0.29422 0.08889 -0.29468 0.08958 -0.29352 C 0.09062 -0.2919 0.09062 -0.28935 0.09149 -0.28727 C 0.09201 -0.28588 0.09271 -0.28473 0.0934 -0.28334 C 0.09358 -0.27824 0.09375 -0.27315 0.09427 -0.26806 C 0.09601 -0.25255 0.09496 -0.26273 0.09809 -0.25417 C 0.09878 -0.25209 0.0993 -0.25 0.1 -0.24792 C 0.10052 -0.24607 0.10121 -0.24445 0.10191 -0.24283 C 0.10156 -0.22709 0.10174 -0.21135 0.10104 -0.19584 C 0.10087 -0.19375 0.0993 -0.1926 0.09913 -0.19074 C 0.09844 -0.18704 0.09878 -0.18287 0.09809 -0.17917 C 0.09774 -0.17732 0.0967 -0.17593 0.09618 -0.17408 C 0.09549 -0.17199 0.09479 -0.16991 0.09427 -0.16783 C 0.09323 -0.16389 0.09305 -0.16042 0.09236 -0.15648 C 0.09149 -0.15162 0.09114 -0.15255 0.08958 -0.14746 C 0.08906 -0.1463 0.08889 -0.14491 0.08854 -0.14375 C 0.08785 -0.13982 0.08733 -0.13611 0.08663 -0.13218 C 0.08646 -0.13056 0.08594 -0.12894 0.08576 -0.12709 C 0.08507 -0.12338 0.08437 -0.11945 0.08385 -0.11574 C 0.08437 -0.10764 0.08351 -0.09908 0.08576 -0.09167 C 0.08698 -0.08727 0.09566 -0.07361 0.1 -0.06875 C 0.10087 -0.0676 0.10174 -0.06644 0.10278 -0.06621 C 0.10781 -0.06505 0.11302 -0.06528 0.11805 -0.06482 C 0.11996 -0.06412 0.12205 -0.06366 0.12378 -0.06227 C 0.13246 -0.05672 0.12899 -0.05949 0.13437 -0.05463 C 0.13489 -0.05348 0.13576 -0.05232 0.13628 -0.05093 C 0.1368 -0.04885 0.1368 -0.04676 0.13715 -0.04468 C 0.1375 -0.04283 0.13785 -0.04121 0.13819 -0.03959 C 0.13785 -0.03727 0.13802 -0.03496 0.13715 -0.0331 C 0.13628 -0.03102 0.13455 -0.02986 0.13333 -0.02801 C 0.13073 -0.02454 0.13073 -0.02408 0.1276 -0.02176 C 0.12639 -0.02084 0.125 -0.02037 0.12378 -0.01922 C 0.12274 -0.01806 0.12205 -0.01644 0.12101 -0.01528 C 0.12014 -0.01435 0.11805 -0.01273 0.11805 -0.0125 L 1.11111E-6 2.96296E-6 Z " pathEditMode="relative" rAng="0" ptsTypes="AAAAAAAAAAAAAAAAAAAAAAAAAAAAAAAAA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15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2.59259E-6 C -0.0026 -0.00255 -0.00538 -0.00486 -0.00764 -0.00764 C -0.00972 -0.00995 -0.01128 -0.01296 -0.01337 -0.01528 L -0.021 -0.02292 L -0.02482 -0.02662 C -0.02604 -0.02801 -0.02743 -0.0294 -0.02864 -0.03055 C -0.03212 -0.03356 -0.03316 -0.03403 -0.03628 -0.03935 C -0.0375 -0.04143 -0.03871 -0.04375 -0.0401 -0.0456 C -0.04097 -0.04676 -0.04201 -0.04722 -0.04288 -0.04815 C -0.04462 -0.04977 -0.04635 -0.05139 -0.04774 -0.05324 C -0.04982 -0.05625 -0.04982 -0.05972 -0.05243 -0.06227 C -0.05347 -0.06319 -0.05503 -0.06296 -0.05625 -0.06342 C -0.06041 -0.07153 -0.05521 -0.06342 -0.06389 -0.06852 C -0.0651 -0.06921 -0.06562 -0.07153 -0.06684 -0.07245 C -0.06823 -0.07338 -0.06996 -0.07315 -0.07153 -0.07361 C -0.07274 -0.07407 -0.07413 -0.0743 -0.07534 -0.075 C -0.0967 -0.08426 -0.06423 -0.0713 -0.08489 -0.0787 C -0.08559 -0.07893 -0.09271 -0.08241 -0.09444 -0.08241 C -0.11718 -0.0838 -0.1401 -0.08426 -0.16302 -0.08495 C -0.16666 -0.08565 -0.17639 -0.08611 -0.18021 -0.08889 C -0.18333 -0.0912 -0.18663 -0.09375 -0.18871 -0.09768 L -0.19635 -0.1118 C -0.19843 -0.12893 -0.19566 -0.1125 -0.19913 -0.12315 C -0.2 -0.12569 -0.20104 -0.13079 -0.20104 -0.13079 C -0.19878 -0.15463 -0.20191 -0.13148 -0.19826 -0.14606 C -0.19548 -0.15717 -0.19982 -0.14792 -0.19444 -0.15741 C -0.19409 -0.15949 -0.19409 -0.1618 -0.1934 -0.16389 C -0.19323 -0.16481 -0.18889 -0.17245 -0.18871 -0.17268 C -0.18767 -0.17384 -0.18628 -0.17454 -0.18489 -0.17523 C -0.17847 -0.1787 -0.18003 -0.17731 -0.17343 -0.17893 C -0.17222 -0.1794 -0.171 -0.17986 -0.16962 -0.18032 C -0.16805 -0.18079 -0.16649 -0.18102 -0.16493 -0.18148 C -0.15468 -0.18079 -0.14444 -0.18102 -0.13437 -0.17893 C -0.13107 -0.17847 -0.12812 -0.17546 -0.12482 -0.17384 C -0.12239 -0.17292 -0.11979 -0.17245 -0.11718 -0.1713 C -0.11441 -0.17037 -0.11163 -0.16852 -0.10868 -0.16759 C -0.10555 -0.16667 -0.10225 -0.1669 -0.09913 -0.1662 C -0.09479 -0.16551 -0.08576 -0.16389 -0.08576 -0.16389 C -0.08073 -0.16505 -0.07552 -0.16551 -0.07066 -0.16759 C -0.06857 -0.16852 -0.06753 -0.1713 -0.0658 -0.17268 C -0.06441 -0.17384 -0.06267 -0.1743 -0.06111 -0.17523 C -0.05278 -0.19005 -0.06423 -0.17014 -0.05434 -0.18542 C -0.05278 -0.18796 -0.05173 -0.19143 -0.05052 -0.19421 C -0.04635 -0.22245 -0.04618 -0.21875 -0.04965 -0.26528 C -0.04982 -0.26805 -0.05208 -0.26967 -0.05347 -0.27176 C -0.05399 -0.27268 -0.05451 -0.27361 -0.05538 -0.2743 C -0.05781 -0.27616 -0.06041 -0.27755 -0.06302 -0.2794 C -0.06423 -0.28009 -0.06562 -0.28079 -0.06684 -0.28194 C -0.0684 -0.2831 -0.06996 -0.28449 -0.07153 -0.28565 C -0.075 -0.28819 -0.07934 -0.29051 -0.08298 -0.29213 C -0.08576 -0.29305 -0.08871 -0.29375 -0.09149 -0.29444 C -0.11666 -0.29421 -0.14166 -0.29444 -0.16684 -0.29329 C -0.16823 -0.29329 -0.16944 -0.29167 -0.17066 -0.29074 C -0.17743 -0.28565 -0.17309 -0.28796 -0.1783 -0.28565 C -0.18125 -0.2831 -0.18142 -0.2831 -0.18403 -0.2794 C -0.18489 -0.27778 -0.18576 -0.27569 -0.1868 -0.2743 C -0.18767 -0.27315 -0.18871 -0.27268 -0.18958 -0.27176 C -0.19132 -0.27014 -0.19288 -0.26829 -0.19444 -0.26667 C -0.19791 -0.26319 -0.19826 -0.26412 -0.20208 -0.25903 C -0.20434 -0.25602 -0.20399 -0.2537 -0.2059 -0.25023 C -0.20659 -0.24861 -0.20781 -0.24768 -0.20868 -0.2463 C -0.21007 -0.24398 -0.21128 -0.2412 -0.2125 -0.23866 C -0.21545 -0.22268 -0.21093 -0.24282 -0.21632 -0.23102 C -0.21736 -0.2287 -0.21736 -0.22592 -0.21823 -0.22338 C -0.21892 -0.2213 -0.22014 -0.21921 -0.22118 -0.21713 C -0.22239 -0.21389 -0.22482 -0.20694 -0.22482 -0.20694 C -0.22587 -0.20023 -0.22604 -0.19884 -0.22778 -0.19167 C -0.2283 -0.18958 -0.22864 -0.18727 -0.22968 -0.18542 C -0.2309 -0.18287 -0.23298 -0.18148 -0.23437 -0.17893 C -0.23628 -0.17592 -0.23732 -0.17199 -0.23923 -0.16875 C -0.24045 -0.16667 -0.24236 -0.16551 -0.24392 -0.16389 C -0.25104 -0.15532 -0.24427 -0.16157 -0.2526 -0.15486 C -0.2559 -0.14792 -0.25243 -0.15347 -0.2592 -0.14861 C -0.26354 -0.14537 -0.26441 -0.14305 -0.26875 -0.14097 C -0.27448 -0.13819 -0.27621 -0.13819 -0.28212 -0.13704 L -0.33159 -0.13958 C -0.33472 -0.13981 -0.33802 -0.14005 -0.34114 -0.14097 C -0.34479 -0.14213 -0.34809 -0.14421 -0.35156 -0.14606 C -0.36076 -0.15509 -0.35538 -0.15162 -0.37639 -0.14722 C -0.37778 -0.14699 -0.37882 -0.14514 -0.38021 -0.14467 C -0.38489 -0.14352 -0.38975 -0.14305 -0.39444 -0.14213 C -0.40312 -0.13796 -0.4118 -0.13426 -0.42014 -0.1294 C -0.44253 -0.1169 -0.41128 -0.13125 -0.42691 -0.1243 C -0.43837 -0.11204 -0.43246 -0.11551 -0.44409 -0.1118 C -0.44687 -0.10949 -0.44965 -0.10741 -0.4526 -0.10532 C -0.45538 -0.10347 -0.4585 -0.10231 -0.46111 -0.10023 C -0.46458 -0.09768 -0.47066 -0.09143 -0.47066 -0.09143 C -0.47205 -0.08866 -0.47378 -0.08565 -0.47448 -0.08241 C -0.47569 -0.07755 -0.47552 -0.07199 -0.47743 -0.06736 C -0.48125 -0.05671 -0.47934 -0.06227 -0.48316 -0.05069 C -0.4842 -0.03958 -0.48507 -0.03472 -0.48507 -0.02153 C -0.48507 -0.01389 -0.48576 -0.00602 -0.48403 0.00139 C -0.4835 0.00324 -0.4809 0.00185 -0.47934 0.00255 C -0.47639 0.0037 -0.47066 0.00648 -0.47066 0.00648 C -0.46284 0.00301 -0.47343 0.00741 -0.45642 0.00139 C -0.44965 -0.00116 -0.44496 -0.00347 -0.43837 -0.00625 C -0.42691 -0.01852 -0.44097 -0.00231 -0.42882 -0.02153 C -0.42725 -0.02407 -0.42482 -0.02569 -0.42309 -0.02801 C -0.421 -0.03032 -0.41962 -0.03333 -0.41736 -0.03565 C -0.4151 -0.03773 -0.41198 -0.03819 -0.40972 -0.04051 C -0.40625 -0.04421 -0.40399 -0.05023 -0.40017 -0.05324 C -0.39635 -0.05625 -0.39253 -0.05903 -0.38871 -0.06227 C -0.38698 -0.06366 -0.38576 -0.06597 -0.38403 -0.06736 C -0.37864 -0.07106 -0.37343 -0.07268 -0.36788 -0.075 C -0.36614 -0.07616 -0.36458 -0.07731 -0.36302 -0.0787 C -0.36232 -0.0794 -0.36198 -0.08079 -0.36111 -0.08125 C -0.35798 -0.08264 -0.35468 -0.08264 -0.35156 -0.0838 C -0.34843 -0.08495 -0.34531 -0.08634 -0.34201 -0.0875 C -0.33958 -0.08842 -0.33698 -0.08912 -0.33455 -0.09005 C -0.33038 -0.09167 -0.32639 -0.09398 -0.32205 -0.09514 C -0.31857 -0.09606 -0.3151 -0.09606 -0.31163 -0.09653 C -0.30659 -0.0956 -0.30139 -0.0956 -0.29635 -0.09398 C -0.29479 -0.09352 -0.29392 -0.0912 -0.29253 -0.09005 C -0.28698 -0.08565 -0.28715 -0.0875 -0.28212 -0.08241 C -0.28003 -0.08055 -0.2783 -0.07824 -0.27639 -0.07616 C -0.27396 -0.07361 -0.27205 -0.07292 -0.26962 -0.06991 C -0.26892 -0.06875 -0.26857 -0.06713 -0.26771 -0.06597 C -0.26475 -0.06157 -0.26146 -0.05764 -0.25833 -0.05324 C -0.2559 -0.05023 -0.25208 -0.04421 -0.24878 -0.0419 C -0.24705 -0.04051 -0.23593 -0.03472 -0.23437 -0.03426 C -0.23159 -0.03333 -0.22864 -0.0338 -0.22587 -0.0331 C -0.19253 -0.02477 -0.2158 -0.02755 -0.18871 -0.02546 C -0.18021 -0.02662 -0.17153 -0.02708 -0.16302 -0.02917 C -0.16059 -0.02986 -0.1585 -0.03194 -0.15625 -0.0331 C -0.15347 -0.03449 -0.15069 -0.03588 -0.14774 -0.0368 C -0.14462 -0.03796 -0.14132 -0.03796 -0.13819 -0.03935 C -0.12916 -0.04352 -0.12066 -0.0493 -0.11163 -0.05324 C -0.11059 -0.0537 -0.10955 -0.05393 -0.10868 -0.05463 C -0.10677 -0.05579 -0.10486 -0.05694 -0.10295 -0.05833 C -0.10104 -0.05972 -0.0967 -0.06366 -0.09444 -0.06481 C -0.09184 -0.06574 -0.08923 -0.0662 -0.0868 -0.06736 C -0.08385 -0.06852 -0.08107 -0.06991 -0.07812 -0.07106 C -0.07309 -0.06829 -0.06875 -0.06736 -0.06493 -0.06227 C -0.06337 -0.06018 -0.0625 -0.05787 -0.06111 -0.05579 C -0.06024 -0.05486 -0.0592 -0.05417 -0.05816 -0.05324 C -0.05399 -0.0493 -0.05503 -0.05023 -0.05156 -0.0456 C -0.05121 -0.04444 -0.05087 -0.04305 -0.05052 -0.0419 C -0.04965 -0.03842 -0.04861 -0.03518 -0.04774 -0.03171 C -0.04687 -0.02847 -0.04843 -0.02245 -0.04583 -0.02153 C -0.04132 -0.02014 -0.04323 -0.02106 -0.0401 -0.01898 L 8.33333E-7 2.59259E-6 Z" pathEditMode="relative" ptsTypes="AAAAAAAAAAAAAAAAAAAAAAA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7.40741E-7 C -0.01406 -0.0132 -0.0019 0.00069 -0.0085 -0.0125 C -0.0125 -0.0206 -0.0118 -0.01505 -0.01614 -0.02153 C -0.0184 -0.02454 -0.01892 -0.03033 -0.02187 -0.03172 C -0.02534 -0.0331 -0.025 -0.03287 -0.02864 -0.03542 C -0.03524 -0.04051 -0.0309 -0.0382 -0.03611 -0.04051 C -0.04131 -0.04005 -0.04635 -0.04028 -0.05138 -0.03935 C -0.05277 -0.03889 -0.05399 -0.03773 -0.0552 -0.03681 C -0.05954 -0.03334 -0.05729 -0.03449 -0.06197 -0.02917 C -0.06284 -0.02824 -0.06388 -0.02755 -0.06475 -0.02662 C -0.0684 -0.01945 -0.06475 -0.02593 -0.07048 -0.01898 C -0.07361 -0.01528 -0.07465 -0.0125 -0.07812 -0.01019 C -0.07899 -0.00949 -0.08003 -0.00926 -0.0809 -0.0088 C -0.08923 -0.00926 -0.09756 -0.0088 -0.10572 -0.01019 C -0.10781 -0.01042 -0.10972 -0.01227 -0.11145 -0.01389 C -0.12447 -0.02477 -0.11666 -0.02084 -0.12378 -0.02408 C -0.12517 -0.02523 -0.12708 -0.02593 -0.1276 -0.02778 C -0.12881 -0.03148 -0.12795 -0.03542 -0.12864 -0.03935 C -0.12899 -0.0419 -0.12986 -0.04445 -0.13055 -0.04699 C -0.13055 -0.04746 -0.13142 -0.06505 -0.13246 -0.06852 C -0.13298 -0.07084 -0.13454 -0.07269 -0.13524 -0.07477 C -0.13906 -0.08634 -0.13472 -0.07917 -0.13993 -0.08634 C -0.14149 -0.09607 -0.13958 -0.08959 -0.14375 -0.09653 C -0.14461 -0.09769 -0.14479 -0.09931 -0.14565 -0.10023 C -0.1467 -0.10139 -0.15312 -0.10278 -0.15329 -0.10278 C -0.16527 -0.10648 -0.15659 -0.1044 -0.1677 -0.10648 C -0.17343 -0.10533 -0.17934 -0.10533 -0.18472 -0.10278 C -0.18802 -0.10139 -0.1934 -0.09514 -0.1934 -0.09514 C -0.19513 -0.08102 -0.19288 -0.09259 -0.19618 -0.0838 C -0.19774 -0.0794 -0.19635 -0.07917 -0.19913 -0.07477 C -0.20243 -0.06922 -0.20468 -0.06736 -0.20868 -0.06343 C -0.2092 -0.06042 -0.20989 -0.05741 -0.21041 -0.05463 C -0.21163 -0.04908 -0.21111 -0.04954 -0.21336 -0.04445 C -0.21458 -0.04167 -0.21718 -0.03681 -0.21718 -0.03681 C -0.21753 -0.03496 -0.21736 -0.0331 -0.21805 -0.03172 C -0.21961 -0.02871 -0.22187 -0.02662 -0.22378 -0.02408 C -0.22482 -0.02269 -0.22552 -0.02107 -0.22673 -0.02014 C -0.23263 -0.01551 -0.22986 -0.01759 -0.23524 -0.01389 C -0.23923 -0.00857 -0.23888 -0.00834 -0.24565 -0.00509 C -0.24756 -0.00417 -0.24947 -0.00417 -0.25138 -0.00371 C -0.25312 -0.00324 -0.25468 -0.00278 -0.25625 -0.00255 C -0.25746 -0.00162 -0.25868 -0.00047 -0.26006 7.40741E-7 C -0.26319 0.00139 -0.27256 0.00254 -0.2743 0.00254 C -0.29114 0.00324 -0.30798 0.00347 -0.32482 0.00393 C -0.32795 0.00463 -0.33125 0.00509 -0.33437 0.00648 C -0.33819 0.0081 -0.34166 0.01203 -0.34583 0.01273 C -0.35468 0.01458 -0.35034 0.01319 -0.35902 0.01666 C -0.36909 0.02453 -0.35798 0.01643 -0.37152 0.02291 C -0.39184 0.03264 -0.36336 0.0206 -0.38194 0.03194 C -0.38368 0.03287 -0.38576 0.03264 -0.38767 0.0331 C -0.40572 0.04907 -0.38611 0.03264 -0.39618 0.03935 C -0.39861 0.04097 -0.40069 0.04305 -0.40295 0.04444 C -0.40659 0.04699 -0.41041 0.04815 -0.4144 0.04953 C -0.42048 0.05509 -0.41979 0.05208 -0.421 0.05972 C -0.42135 0.06227 -0.4217 0.06481 -0.42187 0.06736 C -0.42135 0.07453 -0.42083 0.08171 -0.42013 0.08889 C -0.41979 0.09074 -0.41961 0.09236 -0.41909 0.09398 C -0.41822 0.09676 -0.41718 0.09907 -0.41631 0.10162 C -0.41579 0.10301 -0.41579 0.1044 -0.41527 0.10555 C -0.41458 0.10694 -0.41336 0.1081 -0.4125 0.10926 C -0.41215 0.11065 -0.41215 0.11203 -0.41145 0.11319 C -0.40711 0.12037 -0.39114 0.11435 -0.39045 0.11435 C -0.37013 0.10069 -0.40416 0.12407 -0.37725 0.10301 C -0.35833 0.08819 -0.36145 0.0919 -0.34583 0.08264 C -0.34166 0.08009 -0.3375 0.07731 -0.33333 0.075 C -0.33055 0.07361 -0.3276 0.07268 -0.32482 0.07129 C -0.32065 0.06898 -0.31666 0.06597 -0.3125 0.06366 C -0.3092 0.0618 -0.30607 0.06018 -0.30295 0.05856 C -0.29774 0.05555 -0.29201 0.05416 -0.28767 0.04953 C -0.28281 0.04444 -0.28003 0.04074 -0.27343 0.03819 C -0.27118 0.03727 -0.26892 0.03657 -0.26666 0.03565 C -0.26197 0.03333 -0.2592 0.03078 -0.25434 0.0294 C -0.25173 0.02847 -0.2493 0.02847 -0.2467 0.02801 C -0.24479 0.02708 -0.24288 0.02592 -0.24097 0.02546 C -0.225 0.02129 -0.23732 0.02639 -0.22951 0.02291 C -0.22534 0.02338 -0.22135 0.02361 -0.21718 0.0243 C -0.21579 0.02453 -0.21458 0.02523 -0.21336 0.02546 C -0.21111 0.02592 -0.20885 0.02639 -0.20677 0.02685 C -0.19079 0.03727 -0.21267 0.02338 -0.1934 0.0331 C -0.19062 0.03449 -0.18819 0.03634 -0.18576 0.03819 C -0.18055 0.04213 -0.17621 0.04861 -0.17048 0.05092 C -0.15763 0.05602 -0.16388 0.05278 -0.15138 0.06111 L -0.14479 0.06991 L -0.14184 0.07384 C -0.14097 0.07731 -0.14097 0.07847 -0.13906 0.08148 C -0.13697 0.08449 -0.13246 0.09028 -0.13246 0.09028 C -0.13177 0.0919 -0.13142 0.09398 -0.13055 0.09537 C -0.12725 0.09953 -0.11996 0.10671 -0.11996 0.10671 C -0.11909 0.10879 -0.11857 0.11157 -0.11718 0.11319 C -0.11197 0.11921 -0.10607 0.12453 -0.09913 0.12592 C -0.09427 0.12662 -0.08958 0.12662 -0.08472 0.12708 C -0.07864 0.12778 -0.07274 0.12893 -0.06666 0.12963 L -0.05625 0.13102 C -0.04444 0.13009 -0.03263 0.13009 -0.021 0.12847 C -0.01319 0.12708 0.00191 0.12199 0.00191 0.12199 C 0.00313 0.12083 0.00435 0.11921 0.00573 0.11828 C 0.0066 0.11759 0.00764 0.11736 0.00851 0.1169 C 0.01077 0.11597 0.01303 0.11528 0.01528 0.11435 C 0.01928 0.10347 0.01459 0.11389 0.01997 0.10671 C 0.02119 0.10532 0.02188 0.10324 0.02292 0.10162 C 0.02396 0.09977 0.03108 0.08935 0.03334 0.08379 C 0.03403 0.08217 0.03473 0.08055 0.03525 0.07893 C 0.0356 0.07754 0.03594 0.07639 0.03612 0.075 C 0.03334 0.06389 0.03577 0.06296 0.02761 0.06111 C 0.02605 0.06065 0.02448 0.06111 0.02292 0.06111 L -1.11111E-6 7.40741E-7 Z" pathEditMode="relative" ptsTypes="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L 5.27778E-6 2.22222E-6 C -0.00312 0.00533 -0.00763 0.00996 -0.00954 0.01644 C -0.01023 0.01852 -0.01041 0.02107 -0.01145 0.02269 C -0.01232 0.02431 -0.01405 0.02431 -0.01527 0.02523 C -0.02152 0.03009 -0.01388 0.02593 -0.02378 0.03033 C -0.02447 0.03172 -0.02482 0.0331 -0.02569 0.03426 C -0.02794 0.03658 -0.03072 0.03704 -0.03332 0.03797 C -0.04548 0.04769 -0.03037 0.03658 -0.04374 0.04306 C -0.04652 0.04445 -0.04912 0.04584 -0.05138 0.04815 C -0.05607 0.05278 -0.05381 0.05139 -0.05815 0.05324 C -0.05937 0.05463 -0.06041 0.05602 -0.06197 0.05695 C -0.06301 0.05787 -0.0644 0.05787 -0.06579 0.05834 C -0.06666 0.0588 -0.0677 0.05926 -0.06857 0.05949 C -0.06926 0.06088 -0.07048 0.06181 -0.07048 0.06343 C -0.07048 0.07824 -0.06701 0.07384 -0.05711 0.07477 C -0.03489 0.07431 -0.01267 0.075 0.00956 0.07361 C 0.01251 0.07338 0.01529 0.07107 0.01806 0.06968 C 0.01841 0.06968 0.03108 0.06459 0.03334 0.06343 C 0.03664 0.06158 0.03959 0.0588 0.04289 0.05695 C 0.04445 0.05625 0.04602 0.05556 0.04758 0.05463 C 0.05157 0.05209 0.05244 0.0507 0.05713 0.04954 C 0.06025 0.04861 0.06355 0.04861 0.06668 0.04815 C 0.06754 0.04769 0.06858 0.04722 0.06945 0.04699 C 0.07084 0.04653 0.07206 0.0463 0.07327 0.0456 C 0.08247 0.04028 0.08924 0.03496 0.09706 0.02662 C 0.09862 0.02477 0.10036 0.02338 0.10192 0.02153 C 0.10296 0.02037 0.10348 0.01852 0.1047 0.01759 C 0.10591 0.0169 0.1073 0.0169 0.10852 0.01644 C 0.10956 0.01551 0.11043 0.01482 0.11147 0.01389 C 0.11268 0.01273 0.11372 0.01111 0.11529 0.00996 C 0.11633 0.00926 0.11772 0.00949 0.11911 0.0088 C 0.12032 0.0081 0.12154 0.00695 0.12275 0.00625 C 0.12379 0.00579 0.12466 0.00533 0.1257 0.00509 C 0.12657 0.00417 0.12744 0.00301 0.12848 0.00255 C 0.13178 0.0007 0.14011 0.00023 0.14185 2.22222E-6 C 0.14411 -0.00046 0.14636 -0.00092 0.14862 -0.00139 C 0.15174 -0.00185 0.15487 -0.00231 0.15799 -0.00254 C 0.16477 -0.00555 0.15817 -0.0037 0.17049 0.00116 C 0.17258 0.00209 0.17483 0.00185 0.17709 0.00255 C 0.18004 0.00324 0.18282 0.00394 0.1856 0.00509 C 0.19115 0.00718 0.19654 0.01019 0.20192 0.0125 C 0.20279 0.01297 0.2047 0.01389 0.2047 0.01389 C 0.20626 0.01991 0.20661 0.0206 0.20661 0.02917 C 0.20661 0.07107 0.21043 0.05417 0.20383 0.06852 C 0.20209 0.07222 0.20088 0.07616 0.1981 0.07871 C 0.19723 0.0794 0.19619 0.0794 0.19515 0.07986 C 0.19168 0.07917 0.18803 0.07894 0.18473 0.07732 C 0.17744 0.07408 0.18317 0.07477 0.18004 0.06968 C 0.17865 0.06759 0.17674 0.06644 0.17518 0.06459 C 0.17327 0.06042 0.16997 0.05695 0.16945 0.05209 C 0.16911 0.04861 0.16945 0.04491 0.16858 0.0419 C 0.16806 0.04051 0.16668 0.04005 0.16563 0.03935 C 0.16529 0.03681 0.16529 0.03403 0.16477 0.03172 C 0.16424 0.0294 0.16355 0.02732 0.16286 0.02523 C 0.16077 0.01922 0.15869 0.0132 0.15608 0.00741 C 0.14706 -0.01227 0.15174 -0.00416 0.14289 -0.01782 C 0.14098 -0.03055 0.14324 -0.01759 0.13907 -0.03194 C 0.13421 -0.04791 0.13838 -0.03866 0.13421 -0.04699 C 0.13265 -0.06504 0.1323 -0.06412 0.13421 -0.09028 C 0.13438 -0.0919 0.1356 -0.09282 0.13612 -0.09398 C 0.13803 -0.09838 0.13994 -0.10254 0.14185 -0.10671 C 0.14237 -0.10787 0.14723 -0.11782 0.14862 -0.11944 C 0.15001 -0.12153 0.15192 -0.12268 0.15331 -0.12453 C 0.1547 -0.12639 0.15556 -0.12916 0.15713 -0.13102 C 0.1599 -0.13426 0.16268 -0.13472 0.16563 -0.13727 C 0.16702 -0.13842 0.16806 -0.14004 0.16945 -0.1412 C 0.17067 -0.1419 0.17206 -0.1419 0.17327 -0.14236 C 0.17431 -0.14282 0.17518 -0.14328 0.17622 -0.14352 C 0.18456 -0.14051 0.18924 -0.14074 0.19515 -0.13356 C 0.19636 -0.13217 0.19706 -0.13009 0.1981 -0.12847 C 0.19862 -0.12592 0.19879 -0.12291 0.20001 -0.12083 C 0.20209 -0.1169 0.20487 -0.11366 0.20765 -0.11065 C 0.20869 -0.10949 0.21025 -0.10903 0.21147 -0.1081 C 0.21372 -0.10602 0.21615 -0.10324 0.21806 -0.10046 C 0.23438 -0.07546 0.20695 -0.11528 0.22761 -0.08773 C 0.23004 -0.08449 0.23213 -0.07847 0.23421 -0.075 C 0.23508 -0.07384 0.23612 -0.07338 0.23716 -0.07245 C 0.23907 -0.07037 0.24063 -0.06782 0.24289 -0.0662 C 0.24584 -0.06366 0.24949 -0.06273 0.25227 -0.05972 C 0.25799 -0.05416 0.254 -0.05694 0.26095 -0.05463 C 0.26181 -0.0544 0.26268 -0.05347 0.26372 -0.05347 C 0.27518 -0.05231 0.28664 -0.05185 0.2981 -0.05092 C 0.30036 -0.04143 0.29723 -0.05324 0.30088 -0.04328 C 0.30174 -0.0412 0.30192 -0.03889 0.30279 -0.03703 C 0.30418 -0.03426 0.30608 -0.03194 0.30765 -0.0294 C 0.30852 -0.02778 0.30938 -0.02592 0.31043 -0.0243 C 0.31424 -0.01828 0.31737 -0.01157 0.32188 -0.00648 C 0.32883 0.00185 0.32831 -0.00023 0.3323 0.00741 C 0.33369 0.00996 0.33612 0.01505 0.33612 0.01505 C 0.33647 0.0169 0.33664 0.01852 0.33716 0.02014 C 0.33786 0.02292 0.33942 0.025 0.33994 0.02778 C 0.34063 0.03148 0.34063 0.03542 0.34098 0.03935 C 0.34063 0.05672 0.34046 0.07408 0.33994 0.09144 C 0.33994 0.09259 0.33942 0.09398 0.33907 0.09514 C 0.3382 0.09699 0.3349 0.10278 0.33334 0.10417 C 0.33247 0.10486 0.33126 0.10463 0.33039 0.10533 C 0.32883 0.10648 0.32727 0.10787 0.3257 0.10903 C 0.32379 0.11088 0.32206 0.1132 0.31997 0.11412 C 0.31893 0.11459 0.31806 0.11505 0.31702 0.11551 C 0.31546 0.11621 0.3139 0.11736 0.31233 0.11806 C 0.30678 0.1206 0.30869 0.11783 0.30192 0.12315 C 0.30018 0.12454 0.29879 0.12685 0.29706 0.12824 C 0.29567 0.1294 0.29376 0.12963 0.29237 0.13079 C 0.29098 0.13172 0.28994 0.13357 0.28855 0.13449 C 0.28664 0.13565 0.28473 0.13634 0.28282 0.13704 C 0.27622 0.13982 0.27727 0.13935 0.27136 0.14097 C 0.26858 0.14051 0.26563 0.14074 0.26286 0.13959 C 0.26129 0.13889 0.26043 0.13681 0.25904 0.13588 C 0.25817 0.13519 0.25713 0.13496 0.25608 0.13449 C 0.25522 0.13334 0.25435 0.13172 0.25331 0.13079 C 0.25209 0.12963 0.2507 0.12917 0.24949 0.12824 C 0.23907 0.12037 0.25365 0.13009 0.24376 0.12431 C 0.24185 0.12315 0.23994 0.12176 0.23803 0.1206 C 0.23265 0.11736 0.22709 0.11505 0.22188 0.11158 C 0.21876 0.10949 0.21546 0.10764 0.21233 0.10533 C 0.21008 0.10371 0.20799 0.10162 0.20574 0.10023 C 0.19567 0.09445 0.19775 0.09861 0.18751 0.09144 C 0.18525 0.08959 0.18334 0.08658 0.18091 0.08496 C 0.17952 0.08403 0.17779 0.08426 0.17622 0.0838 C 0.15331 0.075 0.17622 0.08287 0.16372 0.07871 C 0.16216 0.07732 0.16095 0.075 0.15904 0.07477 C 0.12987 0.07384 0.13352 0.07315 0.11806 0.07986 C 0.11407 0.08334 0.11164 0.08588 0.10765 0.08889 C 0.10192 0.09306 0.10539 0.08912 0.10088 0.09514 C 0.09758 0.10394 0.10088 0.09676 0.09619 0.10417 C 0.09515 0.10556 0.09445 0.10764 0.09324 0.10903 C 0.08716 0.11829 0.08959 0.11459 0.08473 0.11922 C 0.08352 0.1206 0.08213 0.12176 0.08091 0.12315 C 0.07987 0.12431 0.07935 0.12616 0.07813 0.12685 C 0.07622 0.12801 0.07431 0.12778 0.0724 0.12824 C 0.07015 0.12986 0.06806 0.13195 0.06563 0.13334 C 0.06494 0.13357 0.05365 0.13565 0.05331 0.13588 C 0.04862 0.13797 0.04584 0.13935 0.04098 0.14097 C 0.03716 0.14213 0.03334 0.14283 0.02952 0.14352 C 0.02501 0.14259 0.02049 0.14236 0.01615 0.14097 C 0.01511 0.14051 0.01407 0.13959 0.01338 0.13843 C 0.01181 0.13611 0.01077 0.13334 0.00956 0.13079 C 0.00886 0.1294 0.00834 0.12801 0.00765 0.12685 C 0.00626 0.12523 0.00504 0.12361 0.00383 0.12176 C 0.00279 0.12014 0.00209 0.11829 0.00088 0.11667 C -0.00051 0.11482 -0.01145 0.10324 -0.01232 0.10278 L -0.01805 0.10023 C -0.01961 0.09861 -0.02117 0.09653 -0.02291 0.09514 C -0.0243 0.09398 -0.02603 0.09329 -0.0276 0.09259 C -0.02951 0.09167 -0.03159 0.09167 -0.03332 0.09005 C -0.03437 0.08912 -0.03506 0.08797 -0.03628 0.0875 C -0.03905 0.08658 -0.04183 0.08681 -0.04478 0.08634 C -0.04704 0.08588 -0.0493 0.08542 -0.05138 0.08496 C -0.06388 0.08542 -0.07621 0.08542 -0.08853 0.08634 C -0.08992 0.08634 -0.09114 0.08704 -0.09235 0.0875 C -0.09392 0.0882 -0.09548 0.08912 -0.09721 0.09005 C -0.09843 0.09167 -0.09947 0.09375 -0.10103 0.09514 C -0.10173 0.09584 -0.10728 0.09769 -0.10763 0.09769 C -0.11857 0.10648 -0.10503 0.09676 -0.11996 0.10278 C -0.12395 0.1044 -0.12742 0.10787 -0.13142 0.10903 L -0.13523 0.11042 C -0.14912 0.11968 -0.1335 0.10949 -0.14565 0.11667 C -0.15207 0.1206 -0.14687 0.11829 -0.15329 0.1206 C -0.15398 0.12222 -0.15468 0.12384 -0.1552 0.1257 C -0.15919 0.13959 -0.15277 0.12176 -0.15815 0.13588 C -0.15971 0.16297 -0.16041 0.16435 -0.15711 0.20324 C -0.15694 0.20533 -0.1552 0.20648 -0.15433 0.2081 C -0.15398 0.20949 -0.15381 0.21088 -0.15329 0.21204 C -0.14964 0.22176 -0.15294 0.20996 -0.15051 0.21968 C -0.15086 0.22547 -0.14808 0.23334 -0.15138 0.2375 C -0.15433 0.24097 -0.15919 0.23681 -0.16284 0.23496 C -0.16371 0.23449 -0.16336 0.23241 -0.16388 0.23102 C -0.1644 0.2294 -0.16492 0.22755 -0.16562 0.22593 C -0.16648 0.22454 -0.1677 0.22361 -0.16857 0.22222 C -0.17707 0.20695 -0.16631 0.22454 -0.17326 0.20949 C -0.17395 0.20787 -0.17517 0.20695 -0.17621 0.20556 C -0.17673 0.20347 -0.17725 0.20139 -0.17812 0.19931 C -0.17916 0.19699 -0.18072 0.19514 -0.18194 0.19306 C -0.18263 0.19167 -0.18315 0.19051 -0.18385 0.18912 C -0.18541 0.18241 -0.1861 0.18148 -0.18385 0.1713 C -0.18315 0.16875 -0.18124 0.16713 -0.18003 0.16505 C -0.17777 0.15602 -0.18089 0.16644 -0.17621 0.15857 C -0.17534 0.15718 -0.17499 0.15509 -0.1743 0.15371 C -0.17378 0.15255 -0.17291 0.15209 -0.17239 0.15116 C -0.17082 0.14861 -0.16926 0.14422 -0.16753 0.14213 C -0.16648 0.14097 -0.16492 0.14074 -0.16388 0.13959 C -0.16232 0.1382 -0.16128 0.13611 -0.16006 0.13449 C -0.15642 0.13033 -0.15694 0.13102 -0.15329 0.1294 C -0.15277 0.12824 -0.15225 0.12662 -0.15138 0.1257 C -0.15069 0.12477 -0.14947 0.125 -0.1486 0.12431 C -0.14756 0.12361 -0.14652 0.12292 -0.14565 0.12176 C -0.14426 0.12037 -0.14339 0.11783 -0.14183 0.11667 C -0.13992 0.11528 -0.13732 0.11528 -0.13523 0.11412 C -0.13385 0.11366 -0.1328 0.11227 -0.13142 0.11158 C -0.1302 0.11111 -0.12881 0.11088 -0.1276 0.11042 C -0.11596 0.10579 -0.1269 0.10949 -0.11805 0.10648 C -0.11648 0.10533 -0.11492 0.10394 -0.11336 0.10278 C -0.11197 0.10185 -0.1078 0.1007 -0.10659 0.10023 C -0.10537 0.09861 -0.10364 0.09584 -0.1019 0.09514 C -0.09878 0.09398 -0.09548 0.09398 -0.09235 0.09259 C -0.09044 0.09167 -0.08853 0.09074 -0.08662 0.09005 C -0.08089 0.08797 -0.07794 0.0875 -0.07239 0.08634 C -0.07117 0.08542 -0.06996 0.08449 -0.06857 0.0838 C -0.06423 0.08172 -0.06145 0.08102 -0.05711 0.07986 C -0.05624 0.07917 -0.05503 0.07847 -0.05433 0.07732 C -0.05051 0.0713 -0.05676 0.075 -0.05051 0.07222 C -0.04895 0.07014 -0.04756 0.06759 -0.04565 0.06597 C -0.04062 0.06181 -0.0394 0.0632 -0.03523 0.06088 C -0.03124 0.05857 -0.03124 0.0581 -0.0276 0.05463 C -0.02725 0.05232 -0.02725 0.05023 -0.02673 0.04815 C -0.0243 0.03959 -0.02482 0.04908 -0.02482 0.04051 L 5.27778E-6 2.22222E-6 Z" pathEditMode="relative" ptsTypes="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2.22222E-6 C 0.00417 -0.00463 0.00764 -0.01065 0.0125 -0.01389 C 0.01441 -0.01528 0.01615 -0.01667 0.01823 -0.01782 C 0.0191 -0.01829 0.02014 -0.01852 0.02101 -0.01898 C 0.02743 -0.02338 0.02726 -0.02361 0.03247 -0.02917 C 0.03333 -0.03171 0.0342 -0.03426 0.03524 -0.03681 C 0.03611 -0.03866 0.0375 -0.04005 0.03819 -0.0419 C 0.03889 -0.04375 0.03872 -0.04606 0.03906 -0.04815 C 0.03958 -0.05046 0.04045 -0.05231 0.04097 -0.05463 C 0.04184 -0.05787 0.04236 -0.06134 0.04288 -0.06481 L 0.04392 -0.06991 C 0.0441 -0.07315 0.04392 -0.07685 0.04479 -0.07986 C 0.04688 -0.08704 0.04809 -0.09537 0.05243 -0.10023 C 0.06771 -0.11713 0.04896 -0.0956 0.06285 -0.11435 C 0.06892 -0.12245 0.06788 -0.11898 0.07431 -0.12569 C 0.0809 -0.13241 0.07257 -0.12824 0.08472 -0.13588 C 0.08698 -0.13727 0.08924 -0.1375 0.09149 -0.13843 C 0.10816 -0.15231 0.09444 -0.13981 0.10104 -0.14722 C 0.10434 -0.15093 0.10694 -0.15301 0.10955 -0.15741 C 0.11267 -0.1625 0.11267 -0.16528 0.11615 -0.16875 C 0.11771 -0.17037 0.11962 -0.17106 0.12101 -0.17269 C 0.12274 -0.175 0.12396 -0.17801 0.12569 -0.18032 C 0.12656 -0.18148 0.12778 -0.18171 0.12865 -0.18287 C 0.12969 -0.18426 0.13038 -0.18634 0.13142 -0.18796 C 0.13299 -0.19051 0.13455 -0.19306 0.13629 -0.1956 C 0.13715 -0.19676 0.13819 -0.19792 0.13906 -0.19931 C 0.1401 -0.20093 0.1408 -0.20301 0.14201 -0.2044 C 0.14462 -0.20741 0.14757 -0.20972 0.15052 -0.21204 C 0.15208 -0.21319 0.15347 -0.21505 0.15521 -0.21574 C 0.15712 -0.21667 0.15903 -0.21667 0.16094 -0.21713 L 0.19531 -0.21458 C 0.19913 -0.21319 0.20052 -0.20625 0.20295 -0.20185 C 0.20399 -0.2 0.20469 -0.19769 0.20573 -0.1956 C 0.2066 -0.19375 0.20764 -0.19213 0.20851 -0.19051 C 0.2092 -0.18796 0.2099 -0.18542 0.21042 -0.18287 C 0.21267 -0.17176 0.21215 -0.15856 0.20764 -0.14861 C 0.20573 -0.14444 0.20069 -0.14606 0.19722 -0.14468 C 0.19149 -0.14051 0.18872 -0.1375 0.18194 -0.13588 C 0.17778 -0.13495 0.17361 -0.13495 0.16962 -0.13449 C 0.16632 -0.1338 0.16319 -0.1331 0.16007 -0.13194 C 0.15417 -0.12986 0.15017 -0.12662 0.14479 -0.12315 C 0.14444 -0.12199 0.14427 -0.1206 0.14392 -0.11944 C 0.1434 -0.11806 0.14236 -0.1169 0.14201 -0.11551 C 0.14115 -0.11273 0.14063 -0.10949 0.1401 -0.10671 C 0.13976 -0.10278 0.13889 -0.09907 0.13906 -0.09514 C 0.13924 -0.0919 0.14288 -0.08403 0.14479 -0.08241 C 0.1474 -0.08032 0.15052 -0.07986 0.1533 -0.0787 C 0.16354 -0.07477 0.16285 -0.07523 0.17153 -0.07361 L 0.18958 -0.075 C 0.19358 -0.07639 0.19635 -0.08125 0.2 -0.0838 C 0.20243 -0.08542 0.20521 -0.08611 0.20764 -0.0875 C 0.21667 -0.09259 0.2059 -0.08819 0.21615 -0.09144 C 0.23958 -0.09884 0.22795 -0.09653 0.24288 -0.09907 C 0.25017 -0.09861 0.25747 -0.09861 0.26476 -0.09769 C 0.26736 -0.09745 0.2724 -0.09514 0.2724 -0.09514 C 0.275 -0.09306 0.27743 -0.09074 0.28004 -0.08889 C 0.28142 -0.08773 0.28333 -0.0875 0.28472 -0.08634 C 0.2934 -0.07986 0.28455 -0.08426 0.29149 -0.08125 C 0.29201 -0.07986 0.29254 -0.07847 0.2934 -0.07755 C 0.29514 -0.07477 0.29896 -0.06991 0.29896 -0.06991 C 0.29879 -0.06343 0.29861 -0.05718 0.29809 -0.05069 C 0.29792 -0.04861 0.29774 -0.04653 0.29705 -0.04444 C 0.29653 -0.04213 0.29514 -0.04028 0.29427 -0.03796 C 0.29375 -0.03681 0.29358 -0.03542 0.2934 -0.03426 C 0.29392 -0.02315 0.29375 -0.01204 0.29531 -0.00116 C 0.29549 0.00046 0.29688 0.00185 0.29809 0.00255 C 0.30208 0.00509 0.30625 0.00741 0.31042 0.00903 C 0.31424 0.01019 0.31806 0.01065 0.32188 0.01134 C 0.32344 0.01181 0.325 0.01227 0.32674 0.01273 C 0.32795 0.01481 0.32917 0.01713 0.33038 0.01898 C 0.33194 0.0213 0.3349 0.02245 0.33524 0.02546 C 0.33594 0.03125 0.3349 0.0375 0.33333 0.04329 C 0.33229 0.04676 0.3283 0.0537 0.32483 0.05579 C 0.32292 0.05694 0.32101 0.05787 0.3191 0.05833 C 0.31563 0.05949 0.31198 0.05972 0.30851 0.06088 C 0.30382 0.06273 0.29375 0.06713 0.28767 0.06991 C 0.28316 0.06944 0.27865 0.06991 0.27431 0.06852 C 0.27153 0.06782 0.26944 0.06458 0.26667 0.06343 C 0.26424 0.0625 0.26163 0.06273 0.25903 0.06227 C 0.25087 0.05486 0.26302 0.06551 0.25139 0.05718 C 0.24965 0.05602 0.23889 0.04745 0.23611 0.04444 C 0.21667 0.02384 0.23924 0.04699 0.22292 0.02662 C 0.22049 0.02384 0.20851 0.01366 0.2066 0.01273 C 0.20365 0.01134 0.20035 0.01181 0.19722 0.01134 C 0.18542 0.00741 0.19028 0.00856 0.16667 0.01273 C 0.16094 0.01366 0.15521 0.01551 0.14948 0.01782 C 0.12431 0.02824 0.14653 0.02384 0.1276 0.02662 C 0.12569 0.02755 0.12396 0.02847 0.12188 0.02917 C 0.11372 0.03194 0.10504 0.03264 0.09722 0.03681 C 0.08021 0.04583 0.08802 0.04375 0.07431 0.04583 C 0.06319 0.04491 0.05191 0.04606 0.04097 0.04329 C 0.0375 0.04213 0.03542 0.03704 0.03247 0.03426 C 0.02934 0.03148 0.02622 0.02917 0.02292 0.02662 C 0.01215 0.01852 0.02118 0.02639 0.01441 0.02037 C 0.01302 0.01782 0.01198 0.01505 0.01059 0.01273 C 0.00833 0.00926 0.00608 0.00995 0.00295 0.00903 C -0.00851 0.00463 0.00347 0.00741 -0.01042 0.00509 C -0.0151 0.00255 -0.01979 -0.00023 -0.02465 -0.00255 C -0.02708 -0.0037 -0.02986 -0.00417 -0.03229 -0.00509 C -0.03871 -0.00741 -0.04514 -0.00995 -0.05139 -0.01273 C -0.05226 -0.01319 -0.0533 -0.01343 -0.05417 -0.01389 C -0.0559 -0.01505 -0.05746 -0.01644 -0.05903 -0.01782 C -0.06597 -0.01736 -0.07309 -0.01806 -0.07986 -0.01644 C -0.09045 -0.01412 -0.09219 -0.01111 -0.1 -0.00625 C -0.10139 -0.00532 -0.10312 -0.00463 -0.10469 -0.0037 C -0.10556 -0.00255 -0.1066 -0.00116 -0.10746 2.22222E-6 C -0.10937 0.00231 -0.11146 0.00394 -0.11319 0.00648 C -0.11441 0.00787 -0.1151 0.00972 -0.11615 0.01134 C -0.11649 0.01319 -0.11684 0.01481 -0.11701 0.01644 C -0.11736 0.01875 -0.11753 0.02083 -0.11806 0.02292 C -0.11823 0.02407 -0.11875 0.02546 -0.11892 0.02662 C -0.11927 0.02847 -0.11927 0.03032 -0.11996 0.03171 C -0.12066 0.03333 -0.12187 0.03426 -0.12274 0.03565 C -0.12604 0.0412 -0.12639 0.04282 -0.12847 0.04838 C -0.12882 0.05162 -0.12934 0.05509 -0.12951 0.05833 C -0.13073 0.08611 -0.13108 0.10139 -0.12847 0.12963 C -0.1283 0.13102 -0.12743 0.13241 -0.12656 0.13333 C -0.11493 0.14468 -0.1184 0.1419 -0.11042 0.14468 C -0.10816 0.1456 -0.10608 0.14676 -0.10365 0.14722 C -0.09583 0.14907 -0.08785 0.15 -0.07986 0.15116 C -0.07674 0.15162 -0.07361 0.15208 -0.07031 0.15231 C -0.06059 0.15324 -0.03212 0.15463 -0.02378 0.15486 C -0.02413 0.15741 -0.02604 0.1706 -0.0276 0.17407 C -0.02847 0.17616 -0.03021 0.17731 -0.03142 0.17917 C -0.03212 0.18032 -0.03229 0.18218 -0.03333 0.18287 C -0.03524 0.18403 -0.03767 0.18356 -0.03993 0.18426 C -0.04115 0.18449 -0.04236 0.18519 -0.04375 0.18542 C -0.04618 0.18588 -0.04878 0.18634 -0.05139 0.18681 C -0.06979 0.18634 -0.08819 0.18657 -0.1066 0.18542 C -0.10764 0.18542 -0.10833 0.18356 -0.10937 0.18287 C -0.11163 0.18148 -0.11389 0.18032 -0.11615 0.17917 C -0.11806 0.17569 -0.11962 0.17199 -0.12187 0.16898 L -0.13229 0.15486 C -0.13351 0.15324 -0.1349 0.15162 -0.13611 0.14977 C -0.13733 0.14769 -0.13854 0.14537 -0.13993 0.14352 C -0.14097 0.14213 -0.14253 0.1412 -0.14375 0.13981 C -0.14514 0.13773 -0.14618 0.13542 -0.14757 0.13333 C -0.14878 0.13148 -0.15 0.12986 -0.15139 0.12824 C -0.15191 0.12616 -0.15243 0.12384 -0.1533 0.12199 C -0.15399 0.12014 -0.15521 0.11852 -0.15608 0.1169 C -0.15833 0.1125 -0.16024 0.1081 -0.16267 0.10417 C -0.16528 0.10023 -0.16788 0.09653 -0.17031 0.09282 C -0.17222 0.08958 -0.17396 0.08449 -0.17517 0.08125 C -0.17552 0.0787 -0.17639 0.07616 -0.17604 0.07361 C -0.17517 0.06412 -0.17378 0.04514 -0.1684 0.03426 C -0.16701 0.03148 -0.1651 0.0294 -0.16371 0.02662 C -0.1625 0.02431 -0.16181 0.02153 -0.16094 0.01898 C -0.15955 0.01597 -0.15538 0.00903 -0.15417 0.00764 C -0.15347 0.00671 -0.15226 0.00671 -0.15139 0.00648 C -0.14983 0.00417 -0.14826 0.00185 -0.14653 2.22222E-6 C -0.14201 -0.00486 -0.14097 -0.00486 -0.13611 -0.00764 C -0.13507 -0.00926 -0.13437 -0.01134 -0.13316 -0.01273 C -0.13056 -0.01597 -0.12865 -0.01644 -0.12569 -0.01782 C -0.12431 -0.01898 -0.12309 -0.02037 -0.12187 -0.02153 C -0.11892 -0.02407 -0.11441 -0.02731 -0.11128 -0.02917 C -0.10816 -0.03102 -0.10503 -0.03287 -0.10174 -0.03426 C -0.09931 -0.03542 -0.0967 -0.03611 -0.09427 -0.03681 C -0.08628 -0.03912 -0.07969 -0.04051 -0.07135 -0.0419 C -0.06753 -0.04236 -0.06371 -0.04282 -0.0599 -0.04306 C -0.02083 -0.05347 -0.06701 -0.04213 0.03524 -0.04699 C 0.04236 -0.04722 0.04931 -0.04954 0.05625 -0.05069 L 0.12188 -0.04954 C 0.12396 -0.04931 0.125 -0.04583 0.12674 -0.04444 C 0.12882 -0.04259 0.13125 -0.0412 0.13333 -0.03935 C 0.14045 -0.03287 0.14722 -0.02546 0.15434 -0.01898 C 0.15729 -0.0162 0.16146 -0.01366 0.16476 -0.01134 C 0.16545 -0.00926 0.16684 -0.00741 0.16667 -0.00509 C 0.16545 0.0081 0.16302 0.0081 0.15521 0.01273 C 0.14688 0.01782 0.14219 0.02037 0.13333 0.02292 C 0.1309 0.02361 0.1283 0.02361 0.12569 0.02407 C 0.12379 0.02454 0.12188 0.025 0.11997 0.02546 C 0.11337 0.00949 0.11424 0.01898 0.1191 0.00394 C 0.12205 -0.00532 0.11962 -0.0037 0.12483 -0.01273 C 0.12951 -0.02106 0.12847 -0.01759 0.13438 -0.02153 C 0.13542 -0.02222 0.13611 -0.02361 0.13715 -0.02407 C 0.13958 -0.02523 0.15156 -0.02662 0.15243 -0.02662 C 0.16094 -0.02731 0.16962 -0.02755 0.17813 -0.02801 L 0.22674 -0.02662 C 0.2276 -0.02662 0.22865 -0.02593 0.22951 -0.02546 C 0.23264 -0.02384 0.23576 -0.02176 0.23906 -0.02037 C 0.24097 -0.01944 0.24288 -0.01968 0.24479 -0.01898 C 0.25938 -0.01481 0.24497 -0.01713 0.26476 -0.01528 C 0.26632 -0.01481 0.26788 -0.01458 0.26944 -0.01389 C 0.27153 -0.01319 0.27326 -0.01181 0.27517 -0.01134 C 0.27969 -0.01042 0.2842 -0.01065 0.28854 -0.01019 C 0.33802 -0.01644 0.31701 -0.0037 0.3342 -0.02153 C 0.33524 -0.02245 0.33611 -0.02315 0.33715 -0.02407 C 0.33872 -0.02708 0.34045 -0.02986 0.34184 -0.0331 C 0.34358 -0.03634 0.34479 -0.04005 0.3467 -0.04306 C 0.34774 -0.04514 0.34913 -0.04653 0.35052 -0.04815 C 0.35069 -0.04954 0.35104 -0.05069 0.35139 -0.05208 C 0.35191 -0.0537 0.35278 -0.05532 0.3533 -0.05718 C 0.35382 -0.0588 0.35399 -0.06042 0.35434 -0.06227 C 0.35451 -0.0669 0.35469 -0.07153 0.35521 -0.07616 C 0.35625 -0.08519 0.35972 -0.07546 0.35434 -0.09259 C 0.34514 -0.12153 0.35035 -0.10139 0.34097 -0.11806 C 0.33993 -0.11968 0.33924 -0.12176 0.33802 -0.12315 C 0.32483 -0.13727 0.33611 -0.12384 0.32847 -0.1294 C 0.32431 -0.13264 0.32083 -0.13773 0.31615 -0.13958 C 0.30712 -0.14375 0.29618 -0.14815 0.28854 -0.15486 C 0.28698 -0.15625 0.2783 -0.16435 0.27517 -0.16644 C 0.27326 -0.16759 0.27118 -0.16852 0.26944 -0.17014 C 0.2658 -0.17361 0.25903 -0.18148 0.25903 -0.18148 C 0.25712 -0.18912 0.25938 -0.18241 0.2533 -0.19051 C 0.2526 -0.19144 0.25208 -0.19306 0.25139 -0.19421 C 0.25052 -0.19606 0.24965 -0.19769 0.24861 -0.19931 C 0.24635 -0.20278 0.24427 -0.20625 0.24184 -0.20949 C 0.23507 -0.21921 0.23629 -0.21574 0.22951 -0.22731 C 0.22639 -0.23264 0.22587 -0.23449 0.22379 -0.24005 C 0.22344 -0.24259 0.22361 -0.24514 0.22292 -0.24769 C 0.22222 -0.25 0.22153 -0.25255 0.21997 -0.25394 C 0.21754 -0.25625 0.20833 -0.25741 0.20573 -0.25764 C 0.20174 -0.25694 0.17517 -0.25278 0.1658 -0.25023 C 0.16024 -0.24861 0.15486 -0.24676 0.14948 -0.24514 C 0.14444 -0.24167 0.13924 -0.23866 0.13438 -0.23495 C 0.13299 -0.2338 0.13177 -0.23241 0.13056 -0.23102 C 0.12951 -0.23009 0.12847 -0.22963 0.1276 -0.22847 C 0.12656 -0.22731 0.12587 -0.22569 0.12483 -0.22477 C 0.12396 -0.22407 0.12292 -0.22384 0.12188 -0.22338 C 0.12101 -0.22269 0.12014 -0.22176 0.1191 -0.22083 C 0.11563 -0.21829 0.11181 -0.2169 0.10868 -0.21319 C 0.09774 -0.20162 0.10295 -0.20579 0.09722 -0.19676 C 0.09479 -0.19306 0.09358 -0.19213 0.09045 -0.18912 C 0.08316 -0.17292 0.09254 -0.19306 0.08385 -0.17639 C 0.07882 -0.1669 0.08281 -0.17361 0.07917 -0.16505 C 0.07569 -0.15764 0.07552 -0.15903 0.07344 -0.15231 C 0.0717 -0.14722 0.07274 -0.14769 0.07153 -0.14097 C 0.07101 -0.13843 0.07014 -0.13588 0.06962 -0.13333 C 0.06944 -0.13264 0.06823 -0.12546 0.06771 -0.12431 C 0.06667 -0.12245 0.0625 -0.11782 0.06094 -0.1169 C 0.06007 -0.1162 0.05903 -0.11597 0.05816 -0.11551 C 0.04983 -0.11088 0.05816 -0.11481 0.05156 -0.11181 C 0.05052 -0.11088 0.04965 -0.10995 0.04861 -0.10926 C 0.04774 -0.10856 0.0467 -0.10856 0.04583 -0.10787 C 0.04497 -0.10741 0.04444 -0.10625 0.04392 -0.10532 L 3.61111E-6 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5.55556E-6 -2.59259E-6 C 0.00572 0.00417 0.0111 0.00926 0.01718 0.01273 C 0.02395 0.01644 0.02881 0.01574 0.03524 0.01783 C 0.03628 0.01806 0.03715 0.01898 0.03819 0.01898 C 0.06319 0.02107 0.08819 0.02246 0.11336 0.02408 C 0.11579 0.02755 0.11822 0.03102 0.121 0.03426 C 0.12187 0.03519 0.12326 0.03542 0.12378 0.03681 C 0.13506 0.06436 0.11388 0.0294 0.13628 0.06227 C 0.13489 0.06436 0.13437 0.06852 0.13246 0.06852 C 0.09201 0.07014 0.11683 0.06551 0.09999 0.06088 C 0.096 0.05973 0.09166 0.05926 0.08767 0.05834 C 0.08437 0.05764 0.08124 0.05672 0.07812 0.05579 C 0.0769 0.05486 0.07569 0.05394 0.0743 0.05324 C 0.07204 0.05232 0.06978 0.05162 0.0677 0.0507 C 0.06666 0.05047 0.06579 0.05 0.06475 0.04954 C 0.06353 0.04815 0.06232 0.04676 0.06093 0.04561 C 0.06006 0.04491 0.05902 0.04514 0.05815 0.04445 C 0.05346 0.04028 0.05694 0.04144 0.05329 0.03681 C 0.05017 0.03241 0.04982 0.03311 0.04565 0.03172 C 0.04478 0.03079 0.04374 0.0301 0.04287 0.02917 C 0.0394 0.0257 0.03628 0.02153 0.03246 0.01898 C 0.02985 0.01736 0.02708 0.01621 0.02482 0.01389 C 0.00659 -0.00486 0.01874 0.00672 0.00572 -0.00393 C 0.00103 -0.00764 0.00485 -0.00555 -5.55556E-6 -0.00764 C -0.00417 -0.01342 -0.00417 -0.01365 -0.00956 -0.01898 C -0.01147 -0.02129 -0.01285 -0.02152 -0.01424 -0.02407 C -0.01529 -0.02615 -0.01615 -0.02847 -0.01719 -0.03055 C -0.01945 -0.04259 -0.01633 -0.02754 -0.01997 -0.04189 C -0.02067 -0.0449 -0.02119 -0.04791 -0.02188 -0.05092 C -0.02223 -0.05208 -0.02258 -0.05347 -0.02275 -0.05463 C -0.0198 -0.07361 -0.02344 -0.07615 -0.01424 -0.08379 C -0.01338 -0.08449 -0.01233 -0.08472 -0.01147 -0.08518 C -0.00088 -0.0949 -0.00556 -0.09282 0.0019 -0.09537 C 0.00312 -0.09606 0.00433 -0.09722 0.00572 -0.09768 C 0.00694 -0.09838 0.00833 -0.09861 0.00954 -0.09907 C 0.01544 -0.10069 0.01822 -0.10069 0.02482 -0.10162 C 0.02673 -0.10254 0.02846 -0.1037 0.03055 -0.10416 C 0.05433 -0.10856 0.04444 -0.10694 0.06006 -0.10926 C 0.06093 -0.10949 0.06562 -0.11088 0.06666 -0.1118 C 0.06874 -0.11319 0.07031 -0.11551 0.07239 -0.11689 C 0.08263 -0.12291 0.08524 -0.12314 0.09531 -0.12569 C 0.1111 -0.13842 0.09114 -0.12338 0.10381 -0.13078 C 0.10555 -0.13171 0.10694 -0.13356 0.1085 -0.13472 C 0.10954 -0.13518 0.11041 -0.13541 0.11145 -0.13588 C 0.11371 -0.1368 0.11579 -0.13819 0.11805 -0.13842 C 0.1269 -0.13935 0.13593 -0.13935 0.14478 -0.13958 C 0.17117 -0.13842 0.19756 -0.13842 0.22378 -0.13588 C 0.22812 -0.13541 0.23211 -0.13264 0.2361 -0.13078 C 0.23975 -0.12916 0.24322 -0.12777 0.24669 -0.12569 C 0.2519 -0.12245 0.25676 -0.11805 0.26197 -0.11435 C 0.26319 -0.11342 0.2644 -0.11273 0.26562 -0.1118 C 0.26666 -0.11111 0.26753 -0.10995 0.26857 -0.10926 C 0.27204 -0.10648 0.27395 -0.10578 0.27812 -0.10416 C 0.28246 -0.10231 0.2868 -0.09907 0.29149 -0.09907 L 0.4019 -0.09652 C 0.40433 -0.09398 0.40711 -0.09166 0.40954 -0.08889 C 0.41162 -0.08657 0.41527 -0.08125 0.41527 -0.08125 C 0.41649 -0.07708 0.41718 -0.07199 0.421 -0.0699 C 0.42291 -0.06852 0.42534 -0.06898 0.4276 -0.06852 C 0.43836 -0.07037 0.4493 -0.07129 0.45989 -0.07361 C 0.46267 -0.0743 0.4651 -0.07615 0.46753 -0.07754 C 0.46944 -0.07847 0.47152 -0.07893 0.47326 -0.08009 C 0.47603 -0.08171 0.47812 -0.08472 0.4809 -0.08634 C 0.48367 -0.08819 0.48662 -0.08889 0.4894 -0.09027 C 0.49305 -0.09444 0.49635 -0.09884 0.49999 -0.10277 C 0.50156 -0.10463 0.50346 -0.10578 0.50468 -0.10787 C 0.50607 -0.11018 0.50642 -0.11319 0.50763 -0.11551 C 0.50833 -0.11736 0.50954 -0.11898 0.51041 -0.1206 C 0.51145 -0.12569 0.5118 -0.12824 0.51336 -0.13333 C 0.51388 -0.13518 0.51458 -0.1368 0.51527 -0.13842 C 0.51735 -0.15301 0.51649 -0.14328 0.51336 -0.17014 C 0.51301 -0.17222 0.51301 -0.17453 0.51232 -0.17662 C 0.50156 -0.20671 0.50763 -0.18842 0.50086 -0.20185 C 0.49982 -0.20393 0.49912 -0.20625 0.49808 -0.20833 C 0.49617 -0.2118 0.49409 -0.21481 0.49235 -0.21852 C 0.4868 -0.23032 0.48975 -0.23125 0.4809 -0.24375 C 0.47621 -0.25046 0.47152 -0.25764 0.46666 -0.26412 C 0.46544 -0.26551 0.46388 -0.26643 0.46284 -0.26782 C 0.46197 -0.26898 0.46162 -0.2706 0.46093 -0.27176 C 0.4585 -0.27523 0.4559 -0.27847 0.45329 -0.28194 L 0.45329 -0.28194 C 0.45173 -0.28356 0.45017 -0.28541 0.4486 -0.28703 C 0.44478 -0.29051 0.44027 -0.29282 0.43715 -0.29722 C 0.43558 -0.2993 0.43402 -0.30162 0.43228 -0.30347 C 0.43055 -0.30532 0.42829 -0.30648 0.42656 -0.30856 C 0.40537 -0.33379 0.42291 -0.31643 0.40468 -0.33657 C 0.40225 -0.33912 0.39947 -0.3412 0.39704 -0.34398 C 0.39044 -0.35254 0.38541 -0.36342 0.37812 -0.37083 C 0.37673 -0.37199 0.37551 -0.37314 0.3743 -0.37453 C 0.36892 -0.38078 0.3743 -0.37639 0.36753 -0.38078 C 0.36058 -0.38009 0.35346 -0.38009 0.34669 -0.37847 C 0.34531 -0.37801 0.34496 -0.37569 0.34374 -0.37453 C 0.3427 -0.37338 0.34114 -0.37314 0.33992 -0.37199 C 0.33836 -0.3706 0.33697 -0.36828 0.33524 -0.36689 C 0.32985 -0.3625 0.31909 -0.35416 0.31909 -0.35416 C 0.3184 -0.35208 0.31805 -0.34977 0.31718 -0.34791 C 0.31562 -0.3449 0.31267 -0.34352 0.31145 -0.34027 C 0.30902 -0.33379 0.31076 -0.33634 0.30659 -0.33264 C 0.30433 -0.32801 0.3026 -0.32407 0.29895 -0.3199 C 0.29826 -0.31898 0.29704 -0.31921 0.29617 -0.31875 C 0.29531 -0.31689 0.29426 -0.31527 0.2934 -0.31365 C 0.29114 -0.31018 0.28853 -0.30717 0.28662 -0.30347 C 0.28576 -0.30162 0.28558 -0.29907 0.28471 -0.29722 C 0.28367 -0.29444 0.28211 -0.29213 0.2809 -0.28958 C 0.27708 -0.28148 0.27447 -0.27199 0.26944 -0.26527 L 0.25902 -0.25139 C 0.25555 -0.24676 0.25034 -0.23912 0.24565 -0.23611 C 0.24374 -0.23495 0.24131 -0.23564 0.23906 -0.23495 C 0.22308 -0.23032 0.24287 -0.23379 0.22378 -0.23102 C 0.221 -0.22986 0.21822 -0.22824 0.21527 -0.22731 C 0.21319 -0.22662 0.20468 -0.22523 0.20277 -0.22477 C 0.19999 -0.22407 0.19721 -0.22314 0.19426 -0.22222 C 0.1868 -0.2199 0.18524 -0.21875 0.17708 -0.21713 C 0.17221 -0.2162 0.16596 -0.21574 0.16093 -0.21458 C 0.15642 -0.21342 0.15208 -0.21134 0.14756 -0.21088 C 0.14027 -0.20972 0.13298 -0.20995 0.12569 -0.20949 C 0.12412 -0.20856 0.12256 -0.2074 0.121 -0.20694 C 0.11423 -0.20509 0.11319 -0.20671 0.10763 -0.20439 C 0.09617 -0.19977 0.11006 -0.20347 0.09721 -0.20069 C 0.09617 -0.20023 0.09513 -0.2 0.09426 -0.1993 C 0.09322 -0.19861 0.09253 -0.19745 0.09149 -0.19676 C 0.08992 -0.19606 0.08819 -0.19606 0.08662 -0.1956 C 0.08107 -0.19051 0.08628 -0.19467 0.07621 -0.19051 C 0.06874 -0.1875 0.07378 -0.18819 0.06579 -0.18402 C 0.06353 -0.1831 0.06128 -0.18264 0.05902 -0.18148 C 0.05781 -0.18102 0.05659 -0.17986 0.0552 -0.17893 C 0.05433 -0.17847 0.05329 -0.17847 0.05242 -0.17777 C 0.05069 -0.17662 0.04912 -0.17523 0.04756 -0.17407 C 0.04669 -0.17314 0.04583 -0.17199 0.04478 -0.17152 C 0.04287 -0.17037 0.04096 -0.16967 0.03906 -0.16898 C 0.03489 -0.16435 0.03055 -0.15995 0.02673 -0.15486 C 0.02482 -0.15231 0.02378 -0.14884 0.02187 -0.14606 C 0.02083 -0.14444 0.01926 -0.14375 0.01805 -0.14213 C 0.0059 -0.12731 0.01614 -0.13819 0.00763 -0.12963 C 0.00728 -0.12824 0.00711 -0.12685 0.00676 -0.12569 C 0.00624 -0.1243 0.00503 -0.12338 0.00485 -0.12199 C 0.00416 -0.11852 0.00433 -0.11504 0.00381 -0.1118 C 0.00364 -0.11041 0.00312 -0.10926 0.00294 -0.10787 C 0.0026 -0.10416 0.00225 -0.10023 0.0019 -0.09652 C 0.00173 -0.09444 0.00051 -0.09236 0.00103 -0.09027 C 0.00138 -0.08842 0.00294 -0.08773 0.00381 -0.08634 C 0.01406 -0.0706 -0.00469 -0.09699 0.01232 -0.07245 L 0.01909 -0.06342 L -5.55556E-6 -2.59259E-6 Z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8079 L 0.22135 0.08079 C 0.31597 0.08079 0.43229 0.14028 0.43229 0.18889 L 0.43229 0.29699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</a:t>
            </a:r>
            <a:r>
              <a:rPr lang="en-GB" sz="2000" b="1" dirty="0">
                <a:solidFill>
                  <a:schemeClr val="bg1"/>
                </a:solidFill>
              </a:rPr>
              <a:t>Market preservation – With insurance </a:t>
            </a:r>
            <a:r>
              <a:rPr lang="en-GB" sz="2000" b="1" dirty="0" smtClean="0">
                <a:solidFill>
                  <a:schemeClr val="bg1"/>
                </a:solidFill>
              </a:rPr>
              <a:t>scheme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1690566" y="2699963"/>
            <a:ext cx="5547360" cy="2447109"/>
            <a:chOff x="1695709" y="2702943"/>
            <a:chExt cx="5547360" cy="2447109"/>
          </a:xfrm>
        </p:grpSpPr>
        <p:cxnSp>
          <p:nvCxnSpPr>
            <p:cNvPr id="104" name="Elbow Connector 103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8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3.7037E-6 C 0.0033 -0.00255 0.00625 -0.00556 0.00955 -0.00764 C 0.01111 -0.00857 0.01285 -0.00857 0.01441 -0.00903 C 0.0276 -0.01297 0.00625 -0.00949 0.04201 -0.01158 C 0.05538 -0.01736 0.04739 -0.01435 0.07916 -0.01158 C 0.08177 -0.01135 0.0868 -0.00903 0.0868 -0.00903 C 0.0941 -0.00255 0.08507 -0.01135 0.09149 -0.00139 C 0.09253 0.00023 0.0941 0.00115 0.09531 0.00254 C 0.096 0.00416 0.09705 0.00578 0.09722 0.00764 C 0.09739 0.00879 0.09653 0.01018 0.09618 0.01134 C 0.09566 0.01435 0.09548 0.01875 0.09427 0.02152 C 0.09375 0.02291 0.0934 0.0243 0.09236 0.02523 C 0.09132 0.02662 0.08993 0.02685 0.08871 0.02777 C 0.08767 0.0287 0.0868 0.02963 0.08576 0.03032 C 0.08073 0.04027 0.08715 0.0294 0.08107 0.03541 C 0.07916 0.03727 0.07778 0.03981 0.07621 0.0419 C 0.07552 0.04282 0.0743 0.04236 0.07344 0.04305 C 0.07135 0.04467 0.06927 0.04606 0.06771 0.04815 C 0.06597 0.05046 0.06528 0.05162 0.06285 0.05324 C 0.06111 0.0544 0.05816 0.05509 0.05625 0.05578 C 0.05469 0.05648 0.05312 0.05764 0.05156 0.05833 C 0.04965 0.05926 0.04774 0.05995 0.04583 0.06088 L 0.0401 0.06342 L 0.02187 0.06458 C 0.0184 0.06435 0.01493 0.06435 0.01146 0.06342 C 0.00885 0.06273 0.00712 0.0581 0.00573 0.05578 C 0.00486 0.0544 0.00382 0.05347 0.00295 0.05208 C 0.00225 0.05092 0.00173 0.0493 0.00104 0.04815 C 0.00052 0.04722 -0.00035 0.04652 -0.00087 0.0456 C -0.00087 0.0456 -0.00573 0.03611 -0.0066 0.03426 L -0.00851 0.03032 L -0.01042 0.02662 C -0.01094 0.02315 -0.01198 0.01551 -0.0132 0.01273 C -0.01563 0.00787 -0.01441 0.00995 -0.01702 0.00625 C -0.01736 0.00509 -0.01754 0.0037 -0.01806 0.00254 C -0.01858 0.00115 -0.01927 3.7037E-6 -0.01997 -0.00139 C -0.02361 -0.00787 -0.02344 -0.00718 -0.02761 -0.01273 C -0.03056 -0.0206 -0.02865 -0.01621 -0.03334 -0.02547 L -0.03525 -0.02917 C -0.03577 -0.03056 -0.03681 -0.03172 -0.03715 -0.0331 C -0.03733 -0.03426 -0.0375 -0.03588 -0.03802 -0.03681 C -0.03906 -0.03889 -0.0408 -0.04005 -0.04184 -0.0419 C -0.04323 -0.04422 -0.04566 -0.04954 -0.04566 -0.04954 C -0.04601 -0.05116 -0.04653 -0.05278 -0.04653 -0.05463 C -0.04653 -0.06343 -0.04618 -0.07246 -0.04566 -0.08125 C -0.04549 -0.08473 -0.04323 -0.09306 -0.04097 -0.09398 L -0.03802 -0.09514 C -0.0349 -0.09445 -0.03143 -0.09445 -0.02847 -0.09283 C -0.02743 -0.09213 -0.02709 -0.09028 -0.02656 -0.08889 C -0.02604 -0.08727 -0.02604 -0.08542 -0.0257 -0.0838 C -0.02535 -0.08264 -0.025 -0.08125 -0.02465 -0.0801 C -0.02327 -0.0581 -0.02327 -0.06111 -0.02188 -0.03056 C -0.02153 -0.02292 -0.02136 -0.01528 -0.02084 -0.00764 C -0.02066 -0.00463 -0.02014 -0.00185 -0.01997 0.00115 C -0.01962 0.00555 -0.01979 0.00972 -0.01893 0.01389 C -0.0184 0.01666 -0.01702 0.01898 -0.01615 0.02152 C -0.01563 0.02315 -0.01563 0.025 -0.01511 0.02662 C -0.01493 0.02801 -0.01441 0.02916 -0.01424 0.03032 C -0.01424 0.03078 -0.01268 0.04328 -0.01233 0.04444 C -0.01146 0.04722 -0.01007 0.04977 -0.00851 0.05208 C -0.0066 0.05463 -0.00538 0.05833 -0.00278 0.05972 C 0.0092 0.06597 -0.00486 0.05787 0.00573 0.06597 C 0.0066 0.06666 0.00764 0.06666 0.00868 0.06713 C 0.00937 0.06759 0.01475 0.0706 0.01632 0.07106 C 0.0184 0.07152 0.02066 0.07199 0.02291 0.07222 C 0.02448 0.07315 0.02604 0.07453 0.0276 0.07477 C 0.02951 0.075 0.03142 0.07384 0.03333 0.07361 C 0.03854 0.07268 0.04357 0.07199 0.04861 0.07106 C 0.05017 0.07083 0.05173 0.07037 0.05347 0.06967 C 0.0559 0.06898 0.06094 0.06713 0.06094 0.06713 C 0.06198 0.06643 0.06285 0.06527 0.06389 0.06458 C 0.0651 0.06389 0.07135 0.06134 0.07344 0.06088 C 0.07656 0.06018 0.07969 0.05995 0.08298 0.05972 C 0.09392 0.05463 0.07778 0.06157 0.10868 0.05717 C 0.11007 0.05694 0.11111 0.05532 0.1125 0.05463 C 0.11337 0.05393 0.11441 0.0537 0.11528 0.05324 C 0.11632 0.05231 0.11736 0.05185 0.11823 0.05069 C 0.12187 0.04583 0.12031 0.04699 0.12205 0.0419 C 0.12257 0.04004 0.12326 0.03842 0.12396 0.0368 C 0.12378 0.03611 0.12309 0.02639 0.12205 0.02407 C 0.11927 0.01875 0.11927 0.02106 0.11528 0.01898 C 0.11389 0.01828 0.11285 0.01713 0.11146 0.01643 C 0.11059 0.01597 0.10955 0.01574 0.10868 0.01527 C 0.10729 0.01435 0.10625 0.01319 0.10486 0.01273 C 0.1033 0.01203 0.10156 0.0118 0.1 0.01134 C 0.09166 0.01203 0.08785 0.01157 0.08107 0.01389 C 0.07014 0.01759 0.09375 0.01157 0.07048 0.01782 C 0.06892 0.01805 0.06736 0.01852 0.0658 0.01898 C 0.06389 0.01967 0.06198 0.02106 0.06007 0.02152 C 0.05694 0.02222 0.05364 0.02222 0.05052 0.02291 C 0.04861 0.02315 0.0467 0.02384 0.04479 0.02407 C 0.0375 0.02477 0.03021 0.025 0.02291 0.02523 C 0.01632 0.025 0.00955 0.02477 0.00295 0.02407 C -0.00243 0.02361 0.00052 0.02291 -0.00382 0.02037 C -0.00677 0.01852 -0.01007 0.01759 -0.0132 0.01643 C -0.01424 0.01527 -0.01511 0.01389 -0.01615 0.01273 C -0.01702 0.01157 -0.01806 0.01111 -0.01893 0.01018 C -0.02327 0.00509 -0.02361 0.00416 -0.02656 -0.00139 C -0.02865 -0.01204 -0.02587 -0.00116 -0.03038 -0.01019 C -0.0309 -0.01135 -0.0309 -0.01273 -0.03143 -0.01412 C -0.03212 -0.01574 -0.03334 -0.01736 -0.0342 -0.01898 C -0.03507 -0.0206 -0.03542 -0.02246 -0.03611 -0.02408 C -0.03663 -0.02547 -0.03733 -0.02662 -0.03802 -0.02801 C -0.03837 -0.02963 -0.03924 -0.03496 -0.03993 -0.03681 C -0.04045 -0.0382 -0.04115 -0.03935 -0.04184 -0.04074 C -0.04271 -0.05533 -0.04375 -0.0544 -0.04184 -0.06482 C -0.04167 -0.06598 -0.04167 -0.06783 -0.04097 -0.06852 C -0.03993 -0.06968 -0.03837 -0.06945 -0.03715 -0.06991 C -0.0342 -0.06945 -0.03125 -0.06945 -0.02847 -0.06852 C -0.02743 -0.06829 -0.02639 -0.06713 -0.0257 -0.06598 C -0.02413 -0.06366 -0.02327 -0.06088 -0.02188 -0.05834 L -0.01893 -0.05348 C -0.01875 -0.05162 -0.01858 -0.05 -0.01806 -0.04838 C -0.01754 -0.04699 -0.01667 -0.04584 -0.01615 -0.04445 C -0.01424 -0.04005 -0.01406 -0.03912 -0.0132 -0.03426 C -0.01285 -0.03172 -0.01268 -0.02917 -0.01233 -0.02662 C -0.01215 -0.025 -0.01163 -0.02338 -0.01146 -0.02153 C -0.01077 -0.0176 -0.01042 -0.00996 -0.00851 -0.00648 C -0.00781 -0.0051 -0.00712 -0.00394 -0.0066 -0.00255 C -0.00486 0.00231 -0.00712 0.00092 -0.00278 0.0037 C -0.00261 0.00393 -0.00035 0.00069 -8.33333E-7 3.7037E-6 Z " pathEditMode="relative" ptsTypes="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48148E-6 L 6.11111E-6 -1.48148E-6 C -0.00312 -0.00324 -0.00624 -0.00671 -0.00937 -0.01018 C -0.01041 -0.01111 -0.01145 -0.01157 -0.01232 -0.01273 C -0.01301 -0.01365 -0.01353 -0.01527 -0.01423 -0.01643 C -0.0151 -0.01782 -0.01614 -0.01898 -0.01701 -0.02037 C -0.0177 -0.02152 -0.01822 -0.02291 -0.01892 -0.02407 C -0.02013 -0.02639 -0.02135 -0.02847 -0.02274 -0.03055 C -0.0236 -0.03171 -0.02464 -0.03287 -0.02569 -0.03426 C -0.0269 -0.03634 -0.02812 -0.03865 -0.02951 -0.04074 C -0.03194 -0.04444 -0.03263 -0.04398 -0.03419 -0.04838 C -0.03593 -0.05301 -0.03385 -0.05231 -0.03801 -0.05601 C -0.03888 -0.05671 -0.03992 -0.05671 -0.04079 -0.05717 C -0.05173 -0.06157 -0.04392 -0.0581 -0.05034 -0.06111 C -0.06683 -0.06064 -0.08333 -0.06088 -0.09982 -0.05972 C -0.10121 -0.05972 -0.10242 -0.05787 -0.10364 -0.05717 C -0.10555 -0.05625 -0.10746 -0.05555 -0.10937 -0.05463 C -0.11041 -0.05416 -0.11128 -0.05277 -0.11214 -0.05208 C -0.11319 -0.05139 -0.11423 -0.05139 -0.1151 -0.05092 C -0.11631 -0.05 -0.11753 -0.04907 -0.11892 -0.04838 C -0.11978 -0.04768 -0.12083 -0.04745 -0.12169 -0.04699 C -0.12343 -0.04629 -0.12499 -0.04537 -0.12655 -0.04444 C -0.1269 -0.04328 -0.12742 -0.04189 -0.12742 -0.04074 C -0.12899 -0.02083 -0.12846 -0.02222 -0.12742 -0.0037 C -0.11961 -0.00648 -0.12742 -0.00324 -0.12083 -0.00764 C -0.11996 -0.0081 -0.11892 -0.00833 -0.11787 -0.00879 C -0.11666 -0.00972 -0.11197 -0.01458 -0.11128 -0.01527 C -0.11058 -0.01597 -0.11006 -0.01689 -0.10937 -0.01782 C -0.1085 -0.01875 -0.10746 -0.01921 -0.10659 -0.02037 C -0.1052 -0.02176 -0.10433 -0.02407 -0.10277 -0.02546 C -0.10103 -0.02685 -0.09704 -0.02801 -0.09704 -0.02801 C -0.096 -0.0287 -0.0953 -0.02986 -0.09409 -0.03055 C -0.09166 -0.03171 -0.08905 -0.03217 -0.08645 -0.0331 C -0.08176 -0.03472 -0.08402 -0.03379 -0.07985 -0.03564 C -0.07551 -0.03472 -0.06701 -0.03611 -0.06267 -0.03055 C -0.06197 -0.02939 -0.06145 -0.02801 -0.06076 -0.02662 C -0.06058 -0.02546 -0.05989 -0.02407 -0.05989 -0.02291 C -0.05989 -0.01782 -0.06041 -0.01504 -0.06267 -0.01134 C -0.06388 -0.00949 -0.06492 -0.00717 -0.06649 -0.00625 L -0.06944 -0.00509 C -0.07412 0.00139 -0.06839 -0.00555 -0.08089 -1.48148E-6 C -0.08176 0.00047 -0.0828 0.0007 -0.08367 0.00139 C -0.08784 0.00417 -0.08558 0.00486 -0.09131 0.00649 C -0.09409 0.00718 -0.09704 0.00718 -0.09982 0.00764 C -0.10173 0.00857 -0.10364 0.00973 -0.10555 0.01019 C -0.10815 0.01088 -0.11058 0.01088 -0.11319 0.01158 C -0.11944 0.01274 -0.11614 0.01227 -0.12083 0.01412 C -0.12204 0.01459 -0.12343 0.01482 -0.12464 0.01528 C -0.12655 0.01621 -0.13037 0.01783 -0.13037 0.01783 C -0.13176 0.02338 -0.13315 0.02778 -0.13037 0.03449 C -0.12933 0.03681 -0.12464 0.03704 -0.12464 0.03704 C -0.11961 0.03658 -0.1144 0.03635 -0.10937 0.03565 C -0.10815 0.03542 -0.10694 0.03473 -0.10555 0.03449 C -0.10034 0.03311 -0.09444 0.03264 -0.0894 0.03195 L -0.08176 0.0294 L -0.07794 0.02801 C -0.07725 0.02709 -0.0769 0.02593 -0.07603 0.02547 C -0.07291 0.02408 -0.06649 0.02292 -0.06649 0.02292 C -0.05833 0.01574 -0.06874 0.02431 -0.06076 0.01922 C -0.05989 0.01852 -0.05902 0.01713 -0.05798 0.01667 C -0.05676 0.01598 -0.05537 0.01598 -0.05416 0.01528 C -0.04339 0.01042 -0.05468 0.01459 -0.04565 0.01158 C -0.03732 0.01204 -0.02899 0.01111 -0.02083 0.01274 C -0.01978 0.01297 -0.01978 0.01551 -0.01892 0.01667 C -0.01753 0.01829 -0.01579 0.01899 -0.01423 0.02037 C -0.01284 0.02153 -0.01162 0.02292 -0.01041 0.02431 C -0.00937 0.02547 -0.00867 0.02709 -0.00746 0.02801 C -0.00642 0.02917 -0.00503 0.02963 -0.00364 0.03056 C -0.00086 0.0301 0.00209 0.03033 0.00487 0.0294 C 0.00574 0.02894 0.00591 0.02732 0.00678 0.02686 C 0.00817 0.0257 0.0099 0.025 0.01147 0.02431 C 0.01702 0.01297 0.00851 0.03102 0.01529 0.01274 C 0.01598 0.01111 0.01667 0.00949 0.0172 0.00764 C 0.0172 0.00764 0.01963 -0.00185 0.02015 -0.0037 L 0.02292 -0.01527 L 0.02397 -0.01898 C 0.02362 -0.02361 0.02379 -0.02847 0.02292 -0.0331 C 0.02275 -0.03426 0.02154 -0.03449 0.02101 -0.03564 C 0.02049 -0.0368 0.02049 -0.03819 0.02015 -0.03935 C 0.01963 -0.04074 0.01876 -0.04189 0.01824 -0.04328 C 0.01442 -0.05023 0.01511 -0.04838 0.00956 -0.05601 L 0.00678 -0.05972 C 0.00504 -0.06203 0.00435 -0.06319 0.00192 -0.06481 C 0.00105 -0.06551 6.11111E-6 -0.06574 -0.00086 -0.06597 C -0.00694 -0.06574 -0.01301 -0.06551 -0.01892 -0.06481 C -0.02083 -0.06458 -0.02274 -0.06389 -0.02464 -0.06365 L -0.03801 -0.06111 C -0.04027 -0.06064 -0.04235 -0.05995 -0.04461 -0.05972 L -0.0618 -0.05856 C -0.07499 -0.05393 -0.05225 -0.06134 -0.08836 -0.05601 C -0.08958 -0.05578 -0.09027 -0.05393 -0.09131 -0.05347 C -0.09305 -0.05254 -0.09513 -0.05254 -0.09704 -0.05208 C -0.09791 -0.05115 -0.09878 -0.05023 -0.09982 -0.04953 C -0.10173 -0.04838 -0.10555 -0.04699 -0.10555 -0.04699 C -0.10659 -0.04606 -0.10746 -0.04537 -0.1085 -0.04444 C -0.11232 -0.04027 -0.10798 -0.04328 -0.11319 -0.03935 C -0.1144 -0.03842 -0.11579 -0.03796 -0.11701 -0.0368 C -0.11805 -0.03588 -0.11857 -0.03379 -0.11978 -0.0331 C -0.12135 -0.03194 -0.12308 -0.03217 -0.12464 -0.03171 C -0.12586 -0.03009 -0.12742 -0.0287 -0.12846 -0.02662 C -0.13454 -0.01504 -0.1243 -0.02963 -0.13124 -0.02037 C -0.13159 -0.01898 -0.13176 -0.01759 -0.13228 -0.01643 C -0.1328 -0.01504 -0.13367 -0.01412 -0.13419 -0.01273 C -0.13471 -0.01064 -0.13489 -0.00833 -0.13506 -0.00625 C -0.1361 0.00209 -0.13784 0.01922 -0.13784 0.01922 C -0.13767 0.02848 -0.13749 0.03774 -0.13697 0.04723 C -0.1368 0.05047 -0.13697 0.05417 -0.1361 0.05741 C -0.13558 0.0588 -0.13419 0.05903 -0.13315 0.05996 C -0.12447 0.05811 -0.12864 0.05949 -0.12083 0.05602 C -0.11978 0.05556 -0.11892 0.05533 -0.11787 0.05486 C -0.11666 0.05394 -0.11544 0.05324 -0.11405 0.05232 C -0.11319 0.05139 -0.11232 0.05024 -0.11128 0.04977 C -0.10624 0.0463 -0.11058 0.05116 -0.10468 0.04584 C -0.10381 0.04514 -0.10346 0.04375 -0.10277 0.04329 C -0.10155 0.0426 -0.10017 0.0426 -0.09895 0.04213 C -0.09635 0.04098 -0.09392 0.03912 -0.09131 0.0382 C -0.08975 0.03774 -0.08801 0.0375 -0.08645 0.03704 C -0.08558 0.03658 -0.08471 0.03611 -0.08367 0.03565 C -0.08246 0.03519 -0.08107 0.03473 -0.07985 0.03449 C -0.07899 0.03357 -0.07812 0.03264 -0.07708 0.03195 C -0.07603 0.03125 -0.07482 0.03149 -0.07412 0.03056 C -0.071 0.02639 -0.07482 0.02686 -0.07221 0.02686 L 6.11111E-6 -1.48148E-6 Z" pathEditMode="relative" ptsTypes="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6.11111E-6 3.7037E-7 C -0.00226 -0.00255 -0.00452 -0.00509 -0.0066 -0.00764 C -0.00799 -0.00926 -0.00921 -0.01088 -0.01042 -0.01273 C -0.01146 -0.01435 -0.01216 -0.0162 -0.01337 -0.01782 C -0.01442 -0.01921 -0.01598 -0.02014 -0.01719 -0.02153 C -0.02744 -0.03357 -0.01581 -0.02176 -0.02379 -0.02917 C -0.02431 -0.02986 -0.02935 -0.03495 -0.03039 -0.03565 C -0.0323 -0.03657 -0.03421 -0.03727 -0.03612 -0.03819 C -0.04028 -0.03982 -0.03803 -0.03912 -0.04289 -0.04051 C -0.05712 -0.04028 -0.07136 -0.04051 -0.08577 -0.03935 C -0.08716 -0.03935 -0.0882 -0.0375 -0.08959 -0.03681 C -0.09046 -0.03634 -0.09133 -0.03588 -0.09237 -0.03565 C -0.09324 -0.03426 -0.0941 -0.03287 -0.09515 -0.03171 C -0.09706 -0.02986 -0.10087 -0.02662 -0.10087 -0.02662 C -0.10122 -0.025 -0.10209 -0.02338 -0.10192 -0.02153 C -0.10174 -0.02014 -0.10105 -0.01782 -0.10001 -0.01782 C -0.08456 -0.0162 -0.06893 -0.0169 -0.05331 -0.01644 C -0.05244 -0.01528 -0.05157 -0.01389 -0.05053 -0.01273 C -0.04966 -0.01181 -0.04792 -0.01157 -0.04758 -0.01019 C -0.04723 -0.00857 -0.0481 -0.00671 -0.04862 -0.00509 C -0.04896 -0.0037 -0.04949 -0.00208 -0.05053 -0.00139 C -0.05157 -0.00023 -0.05296 -0.00023 -0.05435 3.7037E-7 C -0.05643 0.00046 -0.05869 0.00093 -0.06094 0.00116 C -0.06824 0.00509 -0.06424 0.0037 -0.07431 0.00509 C -0.08542 0.00671 -0.08386 0.00625 -0.09619 0.00764 C -0.10296 0.01065 -0.10174 0.01018 -0.10956 0.01273 C -0.11702 0.01505 -0.11164 0.01273 -0.11719 0.01528 C -0.11876 0.01736 -0.12136 0.01875 -0.12188 0.02153 C -0.12327 0.02893 -0.1224 0.025 -0.12466 0.0331 C -0.12449 0.04051 -0.12431 0.04815 -0.12379 0.05579 C -0.12362 0.05764 -0.12344 0.05926 -0.12292 0.06088 C -0.12188 0.06366 -0.1191 0.06852 -0.1191 0.06852 C -0.11876 0.06991 -0.1191 0.07222 -0.11806 0.07245 C -0.10365 0.07407 -0.10001 0.07176 -0.08855 0.06852 C -0.08212 0.06667 -0.08577 0.06806 -0.08091 0.06597 C -0.07605 0.05625 -0.08126 0.06458 -0.06476 0.06088 C -0.06355 0.06065 -0.06285 0.05903 -0.06181 0.05833 C -0.06077 0.05764 -0.05938 0.05764 -0.05799 0.05718 C -0.05712 0.05671 -0.05626 0.05625 -0.05521 0.05579 C -0.05331 0.05532 -0.0514 0.05509 -0.04949 0.05463 C -0.04844 0.0544 -0.04758 0.0537 -0.04671 0.05324 C -0.04532 0.05278 -0.0441 0.05255 -0.04289 0.05208 C -0.0415 0.05023 -0.04063 0.04815 -0.03907 0.04699 C -0.03785 0.04606 -0.03646 0.0463 -0.03525 0.0456 C -0.02935 0.04329 -0.03039 0.04375 -0.0257 0.04051 C -0.02258 0.04097 -0.01928 0.0412 -0.01615 0.0419 C -0.01511 0.04213 -0.01407 0.04236 -0.01337 0.04306 C -0.00643 0.04931 -0.01476 0.0456 -0.0066 0.04815 C -0.00574 0.04954 -0.00469 0.05069 -0.00383 0.05208 C -0.00383 0.05208 0.00104 0.06157 0.0019 0.06343 C 0.0026 0.06481 0.00294 0.0662 0.00381 0.06736 C 0.0059 0.07014 0.00694 0.07176 0.00954 0.07361 C 0.01041 0.07431 0.01145 0.07454 0.01232 0.075 C 0.01301 0.07245 0.01319 0.06944 0.01423 0.06736 C 0.01562 0.06481 0.01735 0.0625 0.01805 0.05972 L 0.01996 0.05208 C 0.02031 0.05069 0.01996 0.04861 0.021 0.04815 L 0.02378 0.04699 C 0.02534 0.04097 0.02569 0.04028 0.02569 0.03171 C 0.02569 0.01991 0.02604 0.00787 0.02482 -0.0037 C 0.02447 -0.00694 0.02291 -0.00972 0.021 -0.01134 C 0.0144 -0.01736 0.01735 -0.01551 0.01232 -0.01782 C 0.00781 -0.02176 0.01128 -0.01944 0.00572 -0.02153 C 0.00381 -0.02245 -6.11111E-6 -0.02407 -6.11111E-6 -0.02407 C -0.00087 -0.025 -0.00173 -0.02593 -0.00278 -0.02662 C -0.00365 -0.02732 -0.00469 -0.02755 -0.00574 -0.02801 C -0.01129 -0.03009 -0.0106 -0.02917 -0.01806 -0.03056 C -0.02032 -0.03079 -0.02258 -0.03125 -0.02466 -0.03171 L -0.0323 -0.0331 C -0.04879 -0.03843 -0.03768 -0.03519 -0.07622 -0.0331 C -0.07692 -0.03287 -0.08195 -0.03102 -0.08282 -0.03056 C -0.08386 -0.02986 -0.08456 -0.02847 -0.08577 -0.02801 C -0.0882 -0.02685 -0.09324 -0.02546 -0.09324 -0.02546 C -0.09428 -0.02454 -0.09532 -0.02384 -0.09619 -0.02292 C -0.09758 -0.0213 -0.09844 -0.01921 -0.10001 -0.01782 L -0.10278 -0.01528 C -0.10313 -0.01389 -0.10331 -0.0125 -0.10383 -0.01134 C -0.10417 -0.01042 -0.10521 -0.00972 -0.10574 -0.0088 C -0.10643 -0.00764 -0.10695 -0.00648 -0.10765 -0.00509 C -0.11251 0.00625 -0.10678 -0.00556 -0.11146 0.0037 C -0.11181 0.00509 -0.11216 0.00625 -0.11233 0.00764 C -0.11303 0.01111 -0.11303 0.01551 -0.11424 0.01898 C -0.11476 0.02037 -0.11563 0.02153 -0.11615 0.02292 C -0.11685 0.02477 -0.11771 0.03009 -0.11806 0.03171 C -0.11771 0.03426 -0.11824 0.03727 -0.11719 0.03935 C -0.11633 0.04074 -0.11459 0.04005 -0.11337 0.04051 C -0.10626 0.04329 -0.11581 0.0412 -0.10192 0.04306 C -0.09671 0.04491 -0.09497 0.0456 -0.08855 0.0456 C -0.08594 0.0456 -0.08351 0.04491 -0.08091 0.04444 C -0.08004 0.04398 -0.079 0.04375 -0.07813 0.04306 C -0.07709 0.04236 -0.07622 0.04143 -0.07518 0.04051 C -0.07396 0.03958 -0.07275 0.03889 -0.07136 0.03796 C -0.06806 0.03148 -0.07101 0.03565 -0.06372 0.03056 C -0.05452 0.02361 -0.06806 0.03287 -0.05799 0.02407 C -0.0573 0.02338 -0.05626 0.02338 -0.05521 0.02292 C -0.04983 0.01551 -0.05521 0.02199 -0.04862 0.01643 C -0.04723 0.01528 -0.04619 0.01366 -0.0448 0.01273 C -0.04324 0.01181 -0.0415 0.01181 -0.03994 0.01134 C -0.03299 0.0044 -0.03942 0.00995 -0.0323 0.00625 C -0.03108 0.00579 -0.02987 0.0044 -0.02848 0.0037 C -0.02518 0.00255 -0.02431 0.00255 -0.02188 0.00255 L -6.11111E-6 3.7037E-7 Z" pathEditMode="relative" ptsTypes="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7037E-6 L 6.11111E-6 3.7037E-6 L 0.00938 -0.0037 C 0.01303 -0.00509 0.01529 -0.00532 0.01893 -0.00764 C 0.02136 -0.00903 0.02345 -0.01088 0.0257 -0.01273 C 0.02657 -0.01343 0.02744 -0.01458 0.02848 -0.01528 C 0.03004 -0.0162 0.0316 -0.0169 0.03334 -0.01782 C 0.03421 -0.01829 0.03525 -0.01852 0.03612 -0.01898 C 0.04358 -0.02407 0.03473 -0.01968 0.04185 -0.02292 C 0.04289 -0.02407 0.04393 -0.02523 0.0448 -0.02662 C 0.04549 -0.02778 0.04584 -0.0294 0.04671 -0.03055 C 0.0474 -0.03148 0.04862 -0.03218 0.04949 -0.0331 C 0.05053 -0.03403 0.0547 -0.03843 0.05626 -0.03935 C 0.05713 -0.04005 0.05817 -0.04028 0.05904 -0.04051 C 0.0632 -0.04028 0.06737 -0.04028 0.07136 -0.03935 C 0.07744 -0.03819 0.08074 -0.03657 0.08577 -0.03426 C 0.08629 -0.0331 0.08699 -0.03171 0.08768 -0.03055 C 0.08855 -0.02847 0.08924 -0.02593 0.09046 -0.02407 C 0.0915 -0.02268 0.09324 -0.02268 0.09428 -0.02153 C 0.09601 -0.01968 0.09723 -0.0169 0.09914 -0.01528 C 0.10001 -0.01435 0.10105 -0.01366 0.10192 -0.01273 C 0.10921 -0.00463 0.10053 -0.01273 0.10765 -0.00625 L 0.10956 0.0037 C 0.1099 0.00556 0.11042 0.00718 0.1106 0.0088 C 0.11077 0.01181 0.11077 0.01505 0.11147 0.01782 C 0.11199 0.01968 0.11338 0.02107 0.11442 0.02292 C 0.11494 0.02546 0.11581 0.02778 0.11633 0.03056 C 0.1165 0.03264 0.11685 0.03472 0.1172 0.03681 C 0.11754 0.03843 0.11789 0.04028 0.11824 0.0419 C 0.11893 0.04699 0.11945 0.05208 0.12015 0.05718 C 0.1198 0.0625 0.11945 0.06806 0.1191 0.07361 C 0.11876 0.08195 0.11928 0.0919 0.1172 0.10023 C 0.11667 0.10232 0.11581 0.1044 0.11529 0.10671 C 0.11459 0.10995 0.11424 0.11343 0.11338 0.11667 L 0.11147 0.12431 C 0.11077 0.12755 0.11042 0.12963 0.10869 0.13195 C 0.10782 0.1331 0.1066 0.13357 0.10574 0.13449 C 0.10331 0.13727 0.10053 0.14282 0.09723 0.14352 C 0.09428 0.14375 0.0915 0.14421 0.08855 0.14468 C 0.08699 0.14491 0.08542 0.1456 0.08386 0.14607 C 0.0816 0.14653 0.07935 0.14676 0.07709 0.14722 C 0.07622 0.14769 0.07535 0.14861 0.07431 0.14861 C 0.06285 0.14861 0.06355 0.14838 0.05626 0.14607 C 0.05522 0.14514 0.05435 0.14421 0.05331 0.14352 C 0.05244 0.14282 0.05122 0.14282 0.05053 0.14213 C 0.04931 0.1412 0.04845 0.13982 0.04758 0.13843 C 0.04688 0.13727 0.04654 0.13542 0.04567 0.13449 C 0.04497 0.1338 0.04376 0.1338 0.04289 0.13333 C 0.0415 0.13079 0.04098 0.12732 0.03907 0.1257 C 0.03542 0.12245 0.03699 0.12407 0.03421 0.1206 C 0.03369 0.11806 0.03282 0.11551 0.0323 0.11296 C 0.03108 0.10648 0.03178 0.10949 0.03039 0.10417 C 0.03074 0.08333 0.03074 0.0625 0.03143 0.0419 C 0.03143 0.04051 0.03178 0.03912 0.0323 0.03796 C 0.03317 0.03634 0.03421 0.03449 0.03525 0.0331 C 0.03664 0.03079 0.03803 0.02824 0.03994 0.02662 C 0.04098 0.0257 0.04185 0.02477 0.04289 0.02407 C 0.04376 0.02361 0.0448 0.02338 0.04567 0.02292 C 0.04706 0.02199 0.04827 0.02107 0.04949 0.02037 C 0.0514 0.02107 0.05417 0.0206 0.05522 0.02292 C 0.05765 0.0287 0.05435 0.03241 0.0514 0.03426 C 0.05053 0.03495 0.04949 0.03495 0.04862 0.03542 C 0.04758 0.03611 0.04671 0.03727 0.04567 0.03796 C 0.04428 0.03773 0.03768 0.0375 0.03525 0.03542 C 0.03386 0.03449 0.03265 0.03287 0.03143 0.03171 C 0.03039 0.03079 0.02935 0.03032 0.02848 0.02917 C 0.02744 0.02778 0.02674 0.0257 0.0257 0.02407 C 0.0257 0.02407 0.02327 0.02083 0.02275 0.02037 L 6.11111E-6 3.7037E-6 Z" pathEditMode="relative" ptsTypes="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3.61111E-6 -1.11111E-6 C 0.00087 0.00324 0.00208 0.00648 0.00278 0.00995 C 0.0033 0.0125 0.00313 0.01527 0.00382 0.01759 C 0.00451 0.02083 0.00573 0.02361 0.0066 0.02662 C 0.00729 0.02893 0.00781 0.03171 0.00851 0.03426 C 0.00885 0.03541 0.00903 0.0368 0.00955 0.03796 L 0.01146 0.04305 C 0.01163 0.04467 0.01198 0.04652 0.01233 0.04814 C 0.01302 0.05254 0.01372 0.05764 0.01424 0.06203 C 0.01441 0.06412 0.01563 0.07615 0.01615 0.0787 C 0.01667 0.08125 0.01754 0.08356 0.01806 0.08611 C 0.01944 0.09282 0.01858 0.09027 0.01997 0.09768 C 0.02014 0.09884 0.02066 0.10023 0.02101 0.10139 C 0.02083 0.10972 0.02135 0.14004 0.0191 0.15602 C 0.01858 0.15949 0.01806 0.16296 0.01719 0.1662 C 0.01476 0.1743 0.01597 0.1706 0.01337 0.17754 C 0.01302 0.18009 0.01215 0.19189 0.01042 0.19421 L 0.00764 0.19791 C 0.00729 0.19907 0.00712 0.20069 0.0066 0.20162 C 0.0026 0.21064 -0.01146 0.20139 -0.01441 0.20046 C -0.0191 0.19884 -0.01684 0.19977 -0.02101 0.19791 C -0.02205 0.19676 -0.02292 0.19537 -0.02396 0.19421 C -0.02483 0.19305 -0.02587 0.19259 -0.02674 0.19166 C -0.0276 0.19051 -0.02795 0.18912 -0.02865 0.18773 C -0.0283 0.18518 -0.02951 0.18125 -0.02778 0.18009 C -0.02517 0.17847 -0.02187 0.18055 -0.0191 0.18148 C -0.01701 0.18217 -0.01597 0.18472 -0.01441 0.18657 C -0.00972 0.19143 -0.01285 0.18611 -0.00868 0.19421 C -0.00729 0.19652 -0.00625 0.1993 -0.00486 0.20162 C -0.00399 0.20324 -0.00295 0.20416 -0.00191 0.20555 C -0.00156 0.20717 -0.00121 0.20879 -0.00104 0.21064 C -0.00069 0.21273 -0.00052 0.21481 3.61111E-6 0.21689 C 0.00156 0.22361 0.00174 0.22037 0.00382 0.22592 C 0.00417 0.22708 0.00434 0.22847 0.00469 0.22963 C 0.00399 0.24097 0.00434 0.25254 0.00278 0.26389 C 0.00243 0.26666 -0.00191 0.27314 -0.00382 0.27546 C -0.00469 0.27639 -0.00573 0.27708 -0.00677 0.27801 C -0.01215 0.27754 -0.01771 0.27801 -0.02292 0.27662 C -0.02413 0.27639 -0.0283 0.26828 -0.02865 0.26782 C -0.03003 0.26527 -0.03246 0.26018 -0.03246 0.26018 C -0.03455 0.25162 -0.03212 0.26203 -0.03437 0.24745 C -0.03455 0.24606 -0.03507 0.2449 -0.03524 0.24352 C -0.03594 0.24027 -0.03681 0.2368 -0.03715 0.23356 C -0.03924 0.21574 -0.03785 0.22222 -0.0401 0.21319 C -0.04045 0.20972 -0.0401 0.20625 -0.04097 0.20301 C -0.04149 0.20139 -0.0434 0.20092 -0.04392 0.19907 C -0.04479 0.19606 -0.04427 0.19236 -0.04479 0.18912 C -0.04774 0.16944 -0.04601 0.19004 -0.04774 0.17245 C -0.04913 0.15833 -0.04722 0.16481 -0.05052 0.15602 C -0.05278 0.13611 -0.05017 0.16041 -0.05243 0.12939 C -0.0526 0.12893 -0.05417 0.11412 -0.05434 0.11296 C -0.05469 0.11134 -0.05573 0.11041 -0.05625 0.10902 C -0.0566 0.10648 -0.0566 0.10393 -0.05729 0.10139 C -0.05746 0.10046 -0.06198 0.09259 -0.06198 0.09259 C -0.06354 0.09027 -0.06528 0.08842 -0.06684 0.08611 C -0.06771 0.08495 -0.0684 0.08287 -0.06962 0.0824 C -0.07691 0.07916 -0.06806 0.08356 -0.07535 0.0787 C -0.07621 0.07801 -0.07726 0.07777 -0.0783 0.07731 C -0.08003 0.07546 -0.08351 0.07245 -0.0849 0.06967 C -0.08542 0.06852 -0.08559 0.06713 -0.08576 0.06597 C -0.08559 0.06296 -0.08576 0.05972 -0.0849 0.05694 C -0.08437 0.05555 -0.08264 0.05578 -0.08212 0.05439 C -0.08125 0.05301 -0.08194 0.05069 -0.08108 0.0493 C -0.07951 0.04699 -0.07726 0.04606 -0.07535 0.04421 C -0.07448 0.04352 -0.07361 0.04236 -0.07257 0.04166 C -0.07066 0.04097 -0.0684 0.04074 -0.06684 0.03935 C -0.0658 0.03842 -0.06493 0.03727 -0.06389 0.0368 C -0.06042 0.03518 -0.05365 0.03379 -0.04965 0.03287 C -0.04809 0.03194 -0.04635 0.03148 -0.04479 0.03032 C -0.04132 0.02801 -0.04236 0.02754 -0.03906 0.02407 C -0.03819 0.02291 -0.03715 0.02222 -0.03628 0.02152 C -0.03403 0.01273 -0.03698 0.02199 -0.03333 0.01504 C -0.02917 0.00671 -0.03316 0.01227 -0.03056 0.00879 L 3.61111E-6 -1.11111E-6 Z" pathEditMode="relative" ptsTypes="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5.55556E-7 2.96296E-6 C 0.00122 0.00416 0.00278 0.00833 0.00382 0.01273 C 0.00434 0.01481 0.00434 0.01689 0.00469 0.01898 C 0.00521 0.02129 0.00608 0.02314 0.0066 0.02546 C 0.00695 0.03287 0.00695 0.04074 0.00764 0.04814 C 0.00782 0.05092 0.00955 0.05578 0.00955 0.05578 C 0.00921 0.05833 0.00903 0.06088 0.00851 0.06342 C 0.00834 0.06481 0.00834 0.0662 0.00764 0.06736 C 0.00608 0.06944 0.00191 0.07245 0.00191 0.07245 C -0.00034 0.07199 -0.00277 0.07245 -0.00468 0.07106 C -0.00711 0.06944 -0.0085 0.06597 -0.01041 0.06342 C -0.01232 0.06111 -0.01302 0.06041 -0.01423 0.05717 C -0.0151 0.05509 -0.01527 0.05254 -0.01614 0.05069 C -0.01684 0.04953 -0.01822 0.04907 -0.01909 0.04814 C -0.0217 0.04537 -0.02274 0.04305 -0.02482 0.03935 C -0.025 0.03796 -0.02517 0.03657 -0.02569 0.03541 C -0.02691 0.03287 -0.02951 0.02777 -0.02951 0.02777 C -0.03142 0.01296 -0.02951 0.02662 -0.03142 0.01527 C -0.03177 0.01319 -0.03211 0.01088 -0.03246 0.00879 C -0.03316 0.00416 -0.03316 0.00416 -0.0342 2.96296E-6 C -0.03402 -0.00417 -0.03385 -0.00857 -0.03333 -0.01274 C -0.03298 -0.01621 -0.03142 -0.02292 -0.03142 -0.02292 C -0.03107 -0.02662 -0.0309 -0.03056 -0.03055 -0.03426 C -0.0302 -0.03612 -0.02986 -0.03774 -0.02951 -0.03936 C -0.02882 -0.04375 -0.02847 -0.04792 -0.0276 -0.05209 C -0.02725 -0.05371 -0.02691 -0.05556 -0.02673 -0.05718 C -0.02413 -0.07454 -0.02604 -0.06598 -0.02378 -0.075 C -0.02413 -0.09237 -0.02413 -0.10973 -0.02482 -0.12709 C -0.02482 -0.12848 -0.02534 -0.12963 -0.02569 -0.13079 C -0.02621 -0.13218 -0.02691 -0.13334 -0.0276 -0.13473 C -0.02725 -0.13797 -0.02743 -0.14144 -0.02673 -0.14491 C -0.02638 -0.14607 -0.02552 -0.14676 -0.02482 -0.14746 C -0.02239 -0.14954 -0.02066 -0.15 -0.01805 -0.15116 C -0.01666 -0.15255 -0.01441 -0.15487 -0.01232 -0.15487 C -0.00989 -0.15487 -0.00451 -0.15278 -0.00191 -0.15255 C 0.00191 -0.15186 0.00573 -0.15162 0.00955 -0.15116 C 0.01042 -0.1507 0.01146 -0.15047 0.01233 -0.15 C 0.01789 -0.14561 0.01667 -0.14329 0.02292 -0.13727 C 0.02414 -0.13588 0.02535 -0.1345 0.02674 -0.13334 C 0.0283 -0.13195 0.02987 -0.13102 0.03143 -0.12963 C 0.03473 -0.12639 0.03195 -0.12709 0.03629 -0.12454 C 0.03803 -0.12338 0.04202 -0.122 0.04202 -0.122 C 0.04601 -0.11389 0.04132 -0.122 0.04671 -0.11551 C 0.04896 -0.11274 0.0533 -0.10672 0.0533 -0.10672 C 0.05556 -0.09815 0.05243 -0.10834 0.05816 -0.09792 C 0.05868 -0.09676 0.05868 -0.09514 0.05903 -0.09399 C 0.06146 -0.08774 0.06025 -0.09237 0.06285 -0.08774 C 0.06424 -0.08519 0.06667 -0.0801 0.06667 -0.0801 C 0.06702 -0.07848 0.06702 -0.07662 0.06771 -0.075 C 0.06997 -0.06899 0.07118 -0.06783 0.07431 -0.06366 C 0.075 -0.06135 0.07553 -0.05926 0.07622 -0.05718 C 0.07674 -0.05579 0.07778 -0.05487 0.07813 -0.05348 C 0.07865 -0.05139 0.07865 -0.04908 0.07917 -0.047 C 0.07934 -0.04584 0.07969 -0.04445 0.08004 -0.04329 C 0.08039 -0.04075 0.08108 -0.0382 0.08108 -0.03565 C 0.08108 -0.03125 0.08039 -0.02732 0.07813 -0.02408 C 0.07726 -0.02315 0.07622 -0.02246 0.07535 -0.02153 C 0.07466 -0.02037 0.07431 -0.01875 0.07344 -0.01783 C 0.07171 -0.01644 0.06771 -0.01528 0.06771 -0.01528 C 0.06737 -0.01412 0.06754 -0.01227 0.06667 -0.01158 C 0.06528 -0.01019 0.06355 -0.01065 0.06198 -0.01019 C 0.06059 -0.00973 0.05938 -0.00926 0.05816 -0.00903 C 0.05712 -0.00811 0.05643 -0.00695 0.05521 -0.00649 C 0.05278 -0.0051 0.04757 -0.00394 0.04757 -0.00394 C 0.04671 -0.00417 0.04566 -0.0044 0.0448 -0.0051 C 0.04167 -0.00787 0.04167 -0.01042 0.03907 -0.01412 C 0.03803 -0.01551 0.03646 -0.01667 0.03525 -0.01783 C 0.0349 -0.01945 0.03507 -0.02153 0.03438 -0.02292 C 0.03368 -0.02385 0.0323 -0.02477 0.03143 -0.02408 C 0.02796 -0.02153 0.02587 -0.0169 0.02379 -0.01274 C 0.02327 -0.01019 0.02379 -0.00602 0.02188 -0.0051 L 0.01615 -0.00255 C 0.01407 0.00023 0.01528 2.96296E-6 0.01337 2.96296E-6 L -5.55556E-7 2.96296E-6 Z" pathEditMode="relative" ptsTypes="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03704E-6 L 5E-6 -7.03704E-6 C 0.01025 0.01365 0.00573 0.00925 0.01233 0.01504 C 0.01337 0.01689 0.01441 0.01828 0.01528 0.02013 C 0.0158 0.02129 0.01563 0.02291 0.01615 0.02407 C 0.01789 0.02684 0.02188 0.03171 0.02188 0.03171 L 0.02379 0.03934 L 0.02483 0.04305 C 0.02448 0.05485 0.02466 0.06689 0.02379 0.0787 C 0.02362 0.08124 0.02292 0.08402 0.02188 0.08634 C 0.02119 0.08749 0.02084 0.08911 0.01997 0.09004 C 0.01806 0.09259 0.01667 0.09282 0.01424 0.09397 C 0.01198 0.09351 0.00973 0.09374 0.00763 0.09259 C 0.00435 0.0905 0.004 0.0868 0.00191 0.08379 C 0.00035 0.08147 -0.00157 0.07985 -0.00295 0.07731 L -0.0066 0.06967 C -0.0085 0.06041 -0.0066 0.06897 -0.00955 0.05948 C -0.00989 0.05833 -0.01007 0.05694 -0.01042 0.05578 C -0.0125 0.05022 -0.01268 0.05346 -0.01423 0.04698 C -0.0151 0.04351 -0.01615 0.0368 -0.01615 0.0368 C -0.0165 0.03333 -0.01702 0.03009 -0.01718 0.02661 C -0.01754 0.01851 -0.01754 0.01041 -0.01805 0.00254 C -0.01822 0.00115 -0.01893 -7.03704E-6 -0.0191 -0.0014 C -0.0198 -0.00603 -0.02032 -0.01066 -0.021 -0.01529 C -0.02153 -0.01899 -0.02204 -0.02246 -0.02378 -0.02547 C -0.02499 -0.02779 -0.02881 -0.03195 -0.03055 -0.03311 C -0.04427 -0.04353 -0.02118 -0.02362 -0.03611 -0.03681 C -0.04253 -0.03658 -0.04895 -0.03728 -0.0552 -0.03566 C -0.05954 -0.0345 -0.06006 -0.03103 -0.06284 -0.02802 C -0.06372 -0.02709 -0.06475 -0.0264 -0.06562 -0.02547 C -0.06701 -0.02385 -0.06945 -0.02038 -0.06945 -0.02038 C -0.06979 -0.01922 -0.07048 -0.01783 -0.07048 -0.01667 C -0.07013 -0.01158 -0.06996 -0.00626 -0.06857 -0.0014 C -0.06822 -7.03704E-6 -0.06667 -0.00024 -0.06562 -7.03704E-6 C -0.06319 0.00047 -0.06059 0.00069 -0.05815 0.00115 C -0.05747 0.00254 -0.05694 0.0037 -0.05624 0.00509 C -0.05555 0.00601 -0.05468 0.00647 -0.05435 0.00763 C -0.05381 0.00856 -0.05364 0.00995 -0.0533 0.01134 C -0.05086 0.02245 -0.05364 0.0111 -0.05138 0.02013 C -0.05243 0.0236 -0.05312 0.02708 -0.05435 0.03032 C -0.05468 0.03147 -0.05555 0.03194 -0.05624 0.03286 C -0.05747 0.03541 -0.05868 0.03796 -0.06006 0.0405 C -0.06059 0.04189 -0.06111 0.04328 -0.0618 0.04444 C -0.06284 0.04559 -0.06388 0.04675 -0.06475 0.04814 C -0.06684 0.05184 -0.06909 0.05647 -0.07048 0.06087 C -0.07274 0.06828 -0.06962 0.0611 -0.07326 0.06851 C -0.07362 0.07152 -0.07482 0.07453 -0.0743 0.07731 C -0.0665 0.12175 -0.07343 0.11458 -0.06093 0.12569 C -0.06128 0.13634 -0.06145 0.14675 -0.0618 0.1574 C -0.06197 0.15995 -0.0625 0.16249 -0.06284 0.16504 C -0.06302 0.16643 -0.06475 0.16851 -0.06372 0.16874 C -0.06093 0.16967 -0.05815 0.16805 -0.0552 0.16759 C -0.04982 0.16504 -0.05435 0.16828 -0.05138 0.16249 C -0.04999 0.15948 -0.04774 0.15809 -0.04565 0.15601 C -0.04532 0.15485 -0.04513 0.15346 -0.04479 0.15231 C -0.04427 0.15092 -0.04322 0.14999 -0.04288 0.1486 C -0.04237 0.14698 -0.04237 0.14513 -0.04184 0.14351 C -0.04132 0.14166 -0.04045 0.14004 -0.03993 0.13842 C -0.03923 0.13587 -0.03871 0.13333 -0.03802 0.13078 L -0.03715 0.12684 C -0.0368 0.12569 -0.03697 0.12407 -0.03611 0.12314 C -0.03559 0.12221 -0.03489 0.12152 -0.0342 0.12059 C -0.0335 0.11944 -0.03333 0.11782 -0.0323 0.11666 C -0.03124 0.1155 -0.02986 0.11504 -0.02864 0.11411 C -0.0276 0.11342 -0.02673 0.11226 -0.02569 0.11157 C -0.02395 0.11064 -0.02188 0.10995 -0.01997 0.10902 C -0.01598 0.1074 -0.01805 0.10809 -0.01337 0.10671 C -0.00607 0.09675 -0.00747 0.10115 -0.00468 0.09143 C -0.00435 0.09004 -0.00416 0.08888 -0.00382 0.08749 C -0.00416 0.08286 -0.00399 0.07823 -0.00468 0.0736 C -0.00503 0.07198 -0.0059 0.07106 -0.0066 0.06967 C -0.00782 0.06759 -0.0092 0.0655 -0.01042 0.06342 C -0.01112 0.06226 -0.01163 0.06087 -0.01233 0.05948 C -0.0132 0.05833 -0.01423 0.05717 -0.01527 0.05578 C -0.01632 0.05161 -0.01754 0.04745 -0.01805 0.04305 C -0.01875 0.03796 -0.01997 0.02777 -0.01997 0.02777 C -0.01962 0.02268 -0.02083 0.01712 -0.0191 0.01249 C -0.01822 0.01018 -0.01476 0.01203 -0.01337 0.01018 L -0.01146 0.00763 L 5E-6 -7.03704E-6 Z" pathEditMode="relative" ptsTypes="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1.85185E-6 C 0.00156 -0.00301 0.00261 -0.00648 0.00469 -0.0088 C 0.00538 -0.00972 0.01077 -0.01204 0.01233 -0.01273 C 0.0132 -0.01366 0.01406 -0.01458 0.01511 -0.01528 C 0.0191 -0.01759 0.02153 -0.01806 0.0257 -0.01898 C 0.04913 -0.01829 0.0691 -0.01667 0.09236 -0.01898 C 0.09462 -0.01921 0.0967 -0.02107 0.09896 -0.02153 C 0.10139 -0.02222 0.104 -0.02245 0.1066 -0.02292 L 0.1132 -0.02408 C 0.11424 -0.025 0.11511 -0.02616 0.11615 -0.02662 C 0.11736 -0.02732 0.11875 -0.02708 0.11997 -0.02801 C 0.1217 -0.02917 0.12466 -0.03495 0.1257 -0.03681 C 0.12795 -0.04607 0.12709 -0.0419 0.12847 -0.04954 C 0.12882 -0.05417 0.129 -0.0588 0.12934 -0.06343 C 0.13004 -0.07107 0.13091 -0.0787 0.13125 -0.08634 C 0.13281 -0.10833 0.12865 -0.10162 0.1342 -0.10903 C 0.13455 -0.11111 0.13386 -0.11412 0.13507 -0.11551 C 0.13698 -0.11713 0.13959 -0.11667 0.14184 -0.11667 C 0.14618 -0.11667 0.1507 -0.11597 0.15521 -0.11551 C 0.16198 -0.1125 0.1592 -0.11435 0.16372 -0.11042 C 0.1658 -0.10208 0.16511 -0.10648 0.16372 -0.09144 C 0.16354 -0.08958 0.16354 -0.08773 0.16268 -0.08634 C 0.16268 -0.08634 0.15608 -0.07755 0.15521 -0.07616 L 0.15226 -0.07222 C 0.15295 -0.06898 0.15313 -0.06528 0.15417 -0.06227 C 0.15469 -0.06065 0.15625 -0.05972 0.15712 -0.05833 C 0.16406 -0.04583 0.15608 -0.05718 0.16268 -0.04815 C 0.16406 -0.04283 0.16528 -0.04028 0.16268 -0.0331 C 0.16216 -0.03125 0.16025 -0.03102 0.15903 -0.03056 C 0.15643 -0.0294 0.15139 -0.02801 0.15139 -0.02801 C 0.14115 -0.01898 0.1566 -0.03287 0.14566 -0.02153 C 0.14375 -0.01968 0.1415 -0.01875 0.13993 -0.01644 C 0.13629 -0.01181 0.13837 -0.0132 0.1342 -0.01134 C 0.13038 -0.00625 0.13438 -0.01088 0.12656 -0.00764 C 0.12518 -0.00718 0.12413 -0.00579 0.12275 -0.00509 C 0.11702 -0.00208 0.11823 -0.00324 0.1132 -0.00139 C 0.10781 0.00069 0.11285 -0.00093 0.1066 0.00255 C 0.10469 0.00347 0.10278 0.00417 0.10087 0.00509 C 0.09983 0.00555 0.09896 0.00602 0.09792 0.00625 C 0.0967 0.00671 0.09549 0.00717 0.09427 0.00764 C 0.09323 0.00787 0.09219 0.00833 0.09132 0.0088 C 0.09011 0.00949 0.08889 0.01088 0.0875 0.01134 C 0.08038 0.01458 0.08125 0.01319 0.07518 0.01528 C 0.07413 0.01551 0.07327 0.0162 0.07222 0.01643 C 0.0691 0.01736 0.06597 0.01805 0.06285 0.01898 C 0.05938 0.01991 0.05903 0.02014 0.05608 0.02153 C 0.05521 0.02245 0.05434 0.02361 0.0533 0.02407 C 0.05139 0.02477 0.04948 0.02546 0.04757 0.02523 C 0.0342 0.02454 0.02084 0.02268 0.00747 0.02153 C 0.0066 0.02037 0.00538 0.01921 0.00469 0.01782 C 0.00347 0.01551 0.00365 0.01389 0.00365 0.01134 L -3.33333E-6 -1.85185E-6 Z" pathEditMode="relative" ptsTypes="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-4.07407E-6 C 0.00365 0.03241 0.00052 0.00811 0.00295 0.02269 C 0.0033 0.02477 0.00347 0.02709 0.00382 0.02917 C 0.00434 0.03172 0.00417 0.03519 0.00573 0.03681 L 0.00868 0.03936 C 0.01111 0.04885 0.00781 0.03704 0.01146 0.04676 C 0.01198 0.04815 0.01215 0.04931 0.0125 0.0507 C 0.01285 0.05232 0.01285 0.05417 0.01337 0.05579 C 0.01389 0.05695 0.01476 0.05741 0.01528 0.05834 C 0.01684 0.06598 0.0158 0.06181 0.01823 0.07107 C 0.01858 0.07223 0.01875 0.07361 0.0191 0.07477 C 0.02118 0.0801 0.0217 0.08125 0.02292 0.0875 C 0.02326 0.08912 0.02361 0.09098 0.02396 0.0926 C 0.02483 0.09861 0.02517 0.10278 0.02674 0.10903 C 0.02743 0.11158 0.0283 0.11412 0.02865 0.11667 C 0.03108 0.13496 0.03021 0.12593 0.0316 0.14329 C 0.03125 0.15348 0.0316 0.17523 0.02969 0.18912 C 0.02934 0.19051 0.02882 0.19167 0.02865 0.19283 C 0.0283 0.19514 0.0276 0.20301 0.02674 0.20556 C 0.02622 0.20695 0.02552 0.20811 0.02483 0.20949 C 0.02413 0.21204 0.02413 0.21482 0.02292 0.21713 C 0.02222 0.21829 0.02153 0.21945 0.02101 0.22084 C 0.02014 0.22338 0.01997 0.22593 0.0191 0.22848 C 0.01875 0.22986 0.01771 0.23102 0.01719 0.23241 C 0.01233 0.24352 0.01806 0.23195 0.01337 0.24121 C 0.01129 0.25 0.01441 0.23959 0.00868 0.24885 C 0.00469 0.2551 0.01129 0.25093 0.00486 0.25394 C 0.00382 0.25371 -0.00538 0.25278 -0.00746 0.24885 C -0.00937 0.24537 -0.00972 0.24005 -0.01042 0.23611 C -0.01389 0.21621 -0.01111 0.23403 -0.01319 0.21968 C -0.01354 0.20764 -0.01059 0.19491 -0.01424 0.18403 C -0.01562 0.17986 -0.02118 0.18473 -0.02465 0.18542 C -0.02639 0.18565 -0.03351 0.18843 -0.0342 0.18912 L -0.03698 0.19167 C -0.04045 0.20533 -0.03698 0.19005 -0.03889 0.22477 C -0.03906 0.22593 -0.03958 0.22732 -0.03993 0.22848 C -0.03958 0.24167 -0.04253 0.26065 -0.0342 0.27176 C -0.03316 0.27292 -0.03246 0.27454 -0.03142 0.27547 C -0.03056 0.27616 -0.02951 0.27639 -0.02847 0.27686 C -0.0276 0.27755 -0.02674 0.2794 -0.02569 0.2794 C -0.01823 0.2794 -0.01094 0.27824 -0.00365 0.27686 C 0.00122 0.2757 -0.00087 0.27338 0.00295 0.27037 C 0.00399 0.26945 0.00556 0.26945 0.00677 0.26922 C 0.00868 0.26505 0.00955 0.26366 0.01146 0.25903 C 0.01215 0.25741 0.01285 0.25556 0.01337 0.25394 C 0.01372 0.25186 0.01406 0.24954 0.01441 0.24746 C 0.01493 0.24422 0.01597 0.24074 0.01632 0.23727 L 0.01719 0.22732 C 0.01684 0.22338 0.01701 0.21945 0.01632 0.21574 C 0.01597 0.21436 0.0151 0.2132 0.01441 0.21204 C 0.01337 0.21019 0.0125 0.20857 0.01146 0.20695 C 0.00434 0.19375 0.01563 0.21343 0.00677 0.19931 C 0.00608 0.19815 0.00556 0.19653 0.00486 0.19537 C 0.00399 0.19398 0.00295 0.19306 0.00191 0.19167 C 0.00104 0.19005 0.00017 0.18797 -0.00087 0.18658 C -0.00226 0.18473 -0.00417 0.18334 -0.00556 0.18148 C -0.01319 0.17223 -0.00833 0.175 -0.0151 0.17269 C -0.01615 0.1713 -0.01684 0.16968 -0.01806 0.16875 C -0.0191 0.16783 -0.02066 0.16852 -0.02187 0.1676 C -0.02396 0.16551 -0.02535 0.16204 -0.0276 0.15996 C -0.02917 0.15811 -0.03073 0.15648 -0.03229 0.15486 C -0.03576 0.15139 -0.0349 0.15324 -0.03802 0.14838 C -0.04184 0.14236 -0.03993 0.14491 -0.04271 0.13843 C -0.0434 0.13704 -0.0441 0.13588 -0.04462 0.13449 C -0.04496 0.13287 -0.04514 0.13102 -0.04566 0.1294 C -0.04601 0.12801 -0.0474 0.12709 -0.04757 0.1257 C -0.04844 0.11598 -0.04809 0.09422 -0.04948 0.08241 C -0.04983 0.0794 -0.05087 0.07662 -0.05139 0.07361 C -0.05174 0.07107 -0.05174 0.06829 -0.05226 0.06598 C -0.0526 0.06459 -0.05312 0.06273 -0.05417 0.06204 C -0.06181 0.05718 -0.06979 0.05602 -0.07795 0.0544 C -0.07986 0.05324 -0.08177 0.05162 -0.08368 0.0507 C -0.08524 0.05 -0.08698 0.05023 -0.08854 0.04931 C -0.08958 0.04885 -0.09028 0.04746 -0.09132 0.04676 C -0.09219 0.0463 -0.09323 0.04607 -0.09427 0.04561 C -0.09479 0.04445 -0.09601 0.04329 -0.09601 0.0419 C -0.09601 0.03241 -0.09496 0.03496 -0.09236 0.03033 C -0.09149 0.02917 -0.09132 0.02755 -0.09045 0.02662 C -0.08871 0.02454 -0.08628 0.02361 -0.08472 0.02153 C -0.08264 0.01875 -0.0816 0.0169 -0.07899 0.01505 C -0.07812 0.01459 -0.07691 0.01436 -0.07604 0.01389 C -0.075 0.0132 -0.07431 0.01135 -0.07326 0.01135 C -0.06406 0.01019 -0.05486 0.01042 -0.04566 0.00996 C -0.04462 0.00926 -0.0434 0.0088 -0.04271 0.00741 C -0.03993 0.00278 -0.04392 0.00371 -0.03993 0.00371 L 3.88889E-6 -4.07407E-6 Z" pathEditMode="relative" ptsTypes="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</a:t>
            </a:r>
            <a:r>
              <a:rPr lang="en-GB" sz="2000" b="1" dirty="0">
                <a:solidFill>
                  <a:schemeClr val="bg1"/>
                </a:solidFill>
              </a:rPr>
              <a:t>Market preservation – </a:t>
            </a:r>
            <a:r>
              <a:rPr lang="en-GB" sz="2000" b="1" dirty="0" smtClean="0">
                <a:solidFill>
                  <a:schemeClr val="bg1"/>
                </a:solidFill>
              </a:rPr>
              <a:t>With federal “fiscal backstop”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6" y="3487489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73" y="4624790"/>
            <a:ext cx="216000" cy="2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7" y="4847011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sp>
        <p:nvSpPr>
          <p:cNvPr id="100" name="Lightning Bolt 99"/>
          <p:cNvSpPr/>
          <p:nvPr/>
        </p:nvSpPr>
        <p:spPr>
          <a:xfrm>
            <a:off x="2283863" y="278130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4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18" y="2153974"/>
            <a:ext cx="1139715" cy="11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ightning Bolt 48"/>
          <p:cNvSpPr/>
          <p:nvPr/>
        </p:nvSpPr>
        <p:spPr>
          <a:xfrm>
            <a:off x="5033360" y="194082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44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7.40741E-7 C 0.00174 -0.00255 0.00382 -0.00487 0.00556 -0.00764 C 0.01702 -0.02593 0.00382 -0.00787 0.01233 -0.01922 C 0.01268 -0.02037 0.0125 -0.022 0.0132 -0.02292 C 0.01702 -0.02801 0.0184 -0.02778 0.02275 -0.0294 C 0.02379 -0.03056 0.02448 -0.03218 0.0257 -0.03311 C 0.02674 -0.03426 0.02813 -0.03473 0.02952 -0.03565 C 0.03455 -0.03959 0.02986 -0.03704 0.03507 -0.03936 C 0.04011 -0.04607 0.03299 -0.03681 0.0408 -0.04584 C 0.04184 -0.047 0.04254 -0.04862 0.04375 -0.04954 C 0.04531 -0.05093 0.05156 -0.05209 0.05226 -0.05209 L 0.05799 -0.05463 C 0.05903 -0.0551 0.06007 -0.05533 0.06094 -0.05602 C 0.06268 -0.05764 0.06441 -0.06019 0.0665 -0.06112 C 0.06754 -0.06158 0.06858 -0.06181 0.06945 -0.06227 C 0.07049 -0.06297 0.07118 -0.06436 0.07222 -0.06482 C 0.07656 -0.06737 0.07518 -0.06482 0.079 -0.06737 C 0.08004 -0.06806 0.08073 -0.06968 0.08177 -0.06991 C 0.0849 -0.07084 0.0882 -0.07084 0.09132 -0.0713 C 0.09236 -0.07153 0.09323 -0.07223 0.0941 -0.07246 L 0.10174 -0.075 C 0.10278 -0.07593 0.10382 -0.07639 0.10469 -0.07755 C 0.10538 -0.07871 0.10556 -0.08056 0.1066 -0.08125 C 0.10764 -0.08241 0.10903 -0.08218 0.11042 -0.08264 C 0.11215 -0.0845 0.11875 -0.0919 0.12084 -0.09283 C 0.12622 -0.09514 0.12309 -0.09422 0.13229 -0.09537 L 0.14271 -0.09653 C 0.1441 -0.097 0.14531 -0.09723 0.14653 -0.09792 C 0.14792 -0.09862 0.14896 -0.09977 0.15035 -0.10047 C 0.15191 -0.10116 0.15347 -0.10116 0.15521 -0.10162 C 0.15608 -0.10255 0.15695 -0.10348 0.15799 -0.10417 C 0.16441 -0.10857 0.15677 -0.10139 0.16459 -0.10811 C 0.17118 -0.11343 0.16563 -0.11088 0.17222 -0.1132 C 0.17327 -0.11436 0.17431 -0.11551 0.17518 -0.1169 C 0.17622 -0.11852 0.17674 -0.12061 0.17795 -0.122 C 0.17969 -0.12408 0.18368 -0.12709 0.18368 -0.12709 C 0.18438 -0.12825 0.18472 -0.12987 0.18559 -0.13079 C 0.18646 -0.13172 0.1875 -0.13149 0.18837 -0.13218 C 0.1967 -0.13774 0.18525 -0.13195 0.19514 -0.13588 C 0.19514 -0.13588 0.20226 -0.13912 0.20365 -0.13982 C 0.20469 -0.14028 0.20556 -0.14098 0.2066 -0.14098 C 0.22084 -0.14283 0.21285 -0.1419 0.23038 -0.14352 C 0.23577 -0.14838 0.23056 -0.14422 0.23611 -0.14746 C 0.24115 -0.15024 0.2382 -0.14954 0.24271 -0.15116 C 0.24393 -0.15162 0.24531 -0.15186 0.24653 -0.15255 C 0.24809 -0.15325 0.24965 -0.15417 0.25122 -0.15487 C 0.25261 -0.15556 0.25382 -0.15579 0.25504 -0.15625 C 0.25608 -0.15672 0.25695 -0.15718 0.25799 -0.15741 C 0.26181 -0.15718 0.26563 -0.15764 0.26945 -0.15625 C 0.27066 -0.15579 0.27118 -0.15348 0.27222 -0.15255 C 0.27361 -0.15116 0.27552 -0.15093 0.27709 -0.15 C 0.27847 -0.14885 0.27952 -0.14723 0.2809 -0.14607 C 0.28351 -0.14375 0.28472 -0.14352 0.2875 -0.14237 C 0.28837 -0.14098 0.28941 -0.13982 0.29028 -0.13843 C 0.29375 -0.13311 0.29063 -0.13588 0.29514 -0.13079 C 0.29601 -0.12987 0.29705 -0.12917 0.29792 -0.12825 C 0.29931 -0.12709 0.30052 -0.12593 0.30174 -0.12454 C 0.30278 -0.12338 0.30365 -0.122 0.30469 -0.12061 C 0.30486 -0.11945 0.30521 -0.11806 0.30556 -0.1169 C 0.30608 -0.11551 0.30695 -0.11459 0.30747 -0.1132 C 0.31111 -0.10162 0.30556 -0.11366 0.31042 -0.10417 C 0.31268 -0.09468 0.31129 -0.09908 0.31406 -0.09144 C 0.31476 -0.08612 0.31597 -0.07454 0.31597 -0.06991 C 0.31597 -0.06621 0.31719 -0.05417 0.3132 -0.04954 C 0.31181 -0.04792 0.31007 -0.047 0.30851 -0.04584 L 0.30469 -0.03056 C 0.30434 -0.0294 0.30469 -0.02709 0.30365 -0.02686 C 0.29445 -0.02269 0.30886 -0.02917 0.29705 -0.02292 C 0.29514 -0.022 0.29132 -0.02037 0.29132 -0.02037 C 0.28681 -0.02084 0.28247 -0.02107 0.27795 -0.02176 C 0.27413 -0.02223 0.27014 -0.02269 0.2665 -0.02431 C 0.26563 -0.02477 0.26459 -0.02524 0.26372 -0.02547 C 0.2592 -0.02662 0.25486 -0.02709 0.25035 -0.02801 C 0.24948 -0.02848 0.24827 -0.02848 0.24757 -0.0294 C 0.24618 -0.03079 0.24445 -0.03681 0.24375 -0.0382 C 0.24115 -0.04352 0.2415 -0.04283 0.23802 -0.04584 C 0.23577 -0.05487 0.23646 -0.05024 0.23802 -0.06737 C 0.23802 -0.06875 0.23872 -0.06991 0.23889 -0.0713 C 0.23924 -0.07292 0.23959 -0.07454 0.23993 -0.07639 C 0.24028 -0.07848 0.24028 -0.08056 0.2408 -0.08264 C 0.24115 -0.08403 0.24219 -0.08496 0.24271 -0.08635 C 0.24358 -0.08889 0.24358 -0.0919 0.24462 -0.09399 C 0.24531 -0.09537 0.24601 -0.09653 0.24653 -0.09792 C 0.24896 -0.1044 0.24566 -0.09931 0.24948 -0.10417 C 0.24965 -0.10556 0.24983 -0.10672 0.25035 -0.10811 C 0.25087 -0.10926 0.25174 -0.11042 0.25226 -0.11181 C 0.25486 -0.11991 0.25122 -0.11436 0.25504 -0.11945 C 0.25764 -0.12987 0.25556 -0.12524 0.26181 -0.13334 L 0.26459 -0.13727 C 0.26684 -0.14607 0.26354 -0.13565 0.26945 -0.14352 C 0.27101 -0.14561 0.27153 -0.14908 0.27327 -0.15116 L 0.27518 -0.15371 C 0.27709 -0.16436 0.27465 -0.15394 0.27795 -0.1625 C 0.27847 -0.16389 0.2783 -0.16528 0.279 -0.16644 C 0.27969 -0.1676 0.2809 -0.16806 0.28177 -0.16899 L 0.28368 -0.17662 C 0.28403 -0.17778 0.28386 -0.1794 0.28455 -0.18033 L 0.2875 -0.18426 C 0.29011 -0.19468 0.2882 -0.18959 0.29323 -0.19931 L 0.29514 -0.20325 C 0.29566 -0.2044 0.29618 -0.20602 0.29705 -0.20695 C 0.30261 -0.21436 0.30052 -0.21088 0.30365 -0.21713 C 0.30452 -0.22084 0.30452 -0.22176 0.3066 -0.22477 C 0.30799 -0.22709 0.31007 -0.22871 0.31129 -0.23102 C 0.31441 -0.2375 0.31684 -0.24329 0.3217 -0.24769 C 0.32361 -0.24931 0.32587 -0.25047 0.32743 -0.25278 C 0.33663 -0.26505 0.32847 -0.25579 0.33507 -0.26042 C 0.33611 -0.26112 0.33681 -0.26274 0.33802 -0.26297 C 0.34462 -0.26389 0.35122 -0.26366 0.35799 -0.26412 C 0.37604 -0.2669 0.36962 -0.26436 0.37795 -0.26783 C 0.37917 -0.26621 0.38021 -0.26412 0.38177 -0.26297 C 0.38316 -0.26181 0.39497 -0.25834 0.39601 -0.25787 C 0.4 -0.25602 0.40347 -0.25278 0.40747 -0.25139 C 0.41233 -0.24977 0.41007 -0.2507 0.41406 -0.24885 C 0.41476 -0.24769 0.41545 -0.24653 0.41597 -0.24514 C 0.4165 -0.24399 0.4165 -0.24237 0.41702 -0.24121 C 0.41771 -0.23982 0.41893 -0.23866 0.41979 -0.2375 C 0.42014 -0.23612 0.42031 -0.23496 0.42084 -0.23357 C 0.42448 -0.22385 0.42118 -0.23565 0.42361 -0.22616 C 0.42465 -0.21158 0.42483 -0.21065 0.42552 -0.19422 C 0.42622 -0.17963 0.42518 -0.17107 0.42743 -0.1588 C 0.42778 -0.15741 0.42795 -0.15602 0.42847 -0.15487 C 0.42952 -0.15255 0.43247 -0.14792 0.4342 -0.14607 C 0.43594 -0.14422 0.43802 -0.14283 0.43976 -0.14098 C 0.44115 -0.13982 0.44236 -0.13866 0.44358 -0.13727 C 0.44462 -0.13612 0.44531 -0.13426 0.44653 -0.13334 C 0.44792 -0.13241 0.45764 -0.12871 0.45886 -0.12825 C 0.46077 -0.12755 0.46285 -0.12732 0.46459 -0.1257 C 0.46563 -0.125 0.46632 -0.12338 0.46754 -0.12315 C 0.4724 -0.12223 0.47761 -0.12246 0.48264 -0.122 C 0.48368 -0.12107 0.48438 -0.11991 0.48559 -0.11945 C 0.48802 -0.11852 0.49063 -0.11829 0.49323 -0.11806 C 0.50018 -0.1176 0.50712 -0.11737 0.51406 -0.1169 C 0.52327 -0.11274 0.51025 -0.11899 0.51979 -0.1132 C 0.53351 -0.10463 0.52552 -0.11158 0.53212 -0.10556 C 0.5382 -0.09352 0.53681 -0.09977 0.53507 -0.0801 C 0.5349 -0.07871 0.53438 -0.07755 0.53403 -0.07639 C 0.52587 -0.07662 0.51754 -0.07662 0.50938 -0.07755 C 0.50729 -0.07778 0.50556 -0.0794 0.50365 -0.0801 L 0.49983 -0.08125 C 0.49896 -0.08218 0.49809 -0.08357 0.49705 -0.0838 C 0.49479 -0.08473 0.49254 -0.0845 0.49028 -0.08519 C 0.48924 -0.08542 0.48837 -0.08612 0.4875 -0.08635 C 0.4849 -0.08727 0.47986 -0.08889 0.47986 -0.08889 L 0.46563 -0.08774 C 0.46406 -0.08704 0.46493 -0.08357 0.46459 -0.08125 C 0.46424 -0.07963 0.46424 -0.07778 0.46372 -0.07639 C 0.45816 -0.05903 0.46476 -0.08473 0.46077 -0.06875 C 0.46111 -0.06274 0.46042 -0.05649 0.46181 -0.05093 C 0.46233 -0.04838 0.46719 -0.04375 0.46945 -0.0419 C 0.47066 -0.04098 0.47188 -0.04051 0.47309 -0.03936 C 0.47413 -0.03866 0.475 -0.03774 0.47604 -0.03704 C 0.47674 -0.03565 0.47709 -0.03426 0.47795 -0.03311 C 0.47882 -0.03195 0.47986 -0.03149 0.48073 -0.03056 C 0.48108 -0.03033 0.48143 -0.02963 0.48177 -0.0294 L 3.05556E-6 7.40741E-7 Z" pathEditMode="relative" ptsTypes="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-4.81481E-6 C -0.00139 0.00324 -0.00191 0.00741 -0.00382 0.00995 C -0.00504 0.01157 -0.00712 0.01088 -0.00868 0.01134 C -0.0099 0.01181 -0.01111 0.01227 -0.0125 0.0125 C -0.01337 0.01343 -0.01424 0.01435 -0.01528 0.01505 C -0.01615 0.01574 -0.01719 0.01597 -0.01823 0.01644 C -0.02969 0.02014 -0.02726 0.01898 -0.04201 0.02014 C -0.04444 0.02107 -0.0474 0.02083 -0.04965 0.02269 C -0.0533 0.02593 -0.05139 0.02477 -0.05538 0.02662 C -0.05868 0.03102 -0.06129 0.03495 -0.06667 0.03681 L -0.07049 0.03796 C -0.07778 0.04769 -0.06944 0.0375 -0.07622 0.04306 C -0.07708 0.04375 -0.07743 0.04491 -0.07813 0.0456 C -0.07899 0.04653 -0.08021 0.04722 -0.08108 0.04815 C -0.08559 0.05324 -0.08247 0.05023 -0.08576 0.05579 C -0.08663 0.05718 -0.08785 0.0581 -0.08872 0.05949 C -0.08941 0.06065 -0.08976 0.06227 -0.09063 0.06343 C -0.09167 0.06482 -0.09306 0.06597 -0.09444 0.06713 C -0.0967 0.07639 -0.09514 0.07269 -0.09809 0.0787 C -0.10017 0.08912 -0.09774 0.0787 -0.10104 0.0875 C -0.10156 0.08866 -0.10139 0.09028 -0.10191 0.09144 C -0.1033 0.09398 -0.10521 0.09653 -0.10677 0.09907 C -0.10712 0.10116 -0.10712 0.10324 -0.10764 0.10532 C -0.10851 0.1081 -0.11094 0.11088 -0.1125 0.11296 C -0.11736 0.12569 -0.11111 0.10995 -0.11719 0.12315 C -0.12379 0.13704 -0.11389 0.11875 -0.12205 0.13333 C -0.12344 0.14282 -0.12188 0.13681 -0.12587 0.14607 C -0.12656 0.14769 -0.12691 0.14954 -0.12778 0.15093 C -0.12847 0.15255 -0.12969 0.15347 -0.13056 0.15486 C -0.13646 0.16551 -0.13142 0.15718 -0.13438 0.16505 C -0.13629 0.17014 -0.13576 0.16736 -0.13819 0.1713 C -0.14045 0.175 -0.13976 0.17593 -0.14288 0.17894 C -0.14531 0.18125 -0.14774 0.18194 -0.15052 0.18287 C -0.16094 0.18565 -0.15191 0.18264 -0.16111 0.18542 C -0.16233 0.18565 -0.16354 0.18634 -0.16476 0.18657 C -0.16927 0.1875 -0.17379 0.18773 -0.17813 0.18912 C -0.18073 0.19005 -0.18316 0.1912 -0.18576 0.19167 C -0.19531 0.19352 -0.19028 0.19259 -0.20104 0.19421 C -0.20226 0.19468 -0.20365 0.19491 -0.20486 0.1956 C -0.20625 0.19607 -0.20729 0.19745 -0.20868 0.19815 C -0.21024 0.19861 -0.21181 0.19884 -0.21337 0.19931 C -0.2224 0.20532 -0.21111 0.19838 -0.22292 0.20301 C -0.22431 0.2037 -0.22535 0.20509 -0.22674 0.20556 C -0.2283 0.20625 -0.22986 0.20648 -0.23142 0.20694 C -0.23281 0.20787 -0.23403 0.20857 -0.23524 0.20949 C -0.23733 0.21111 -0.23906 0.21319 -0.24097 0.21458 C -0.24323 0.21597 -0.24844 0.21829 -0.25156 0.21968 C -0.25243 0.22037 -0.2533 0.22153 -0.25434 0.22222 C -0.25521 0.22269 -0.25625 0.22292 -0.25729 0.22338 C -0.26024 0.225 -0.26302 0.22639 -0.2658 0.22847 C -0.27101 0.23241 -0.26667 0.2294 -0.27049 0.23357 C -0.27344 0.23657 -0.2816 0.24213 -0.28299 0.24259 L -0.28681 0.24375 C -0.29063 0.25139 -0.28646 0.24468 -0.29149 0.24884 C -0.29236 0.24954 -0.29271 0.25069 -0.2934 0.25139 C -0.29583 0.25347 -0.29757 0.25417 -0.3 0.25509 C -0.30069 0.25648 -0.30104 0.2581 -0.30191 0.25903 C -0.30278 0.25995 -0.30399 0.25972 -0.30486 0.26019 C -0.3059 0.26088 -0.30677 0.26204 -0.30764 0.26273 C -0.30885 0.26366 -0.31024 0.26435 -0.31146 0.26528 C -0.31319 0.26667 -0.31458 0.26806 -0.31632 0.26921 C -0.31892 0.27083 -0.32413 0.27315 -0.32674 0.27431 C -0.33316 0.27708 -0.32517 0.27361 -0.33438 0.27801 C -0.33524 0.27847 -0.33629 0.27894 -0.33715 0.2794 C -0.34705 0.28912 -0.33455 0.27732 -0.34583 0.28565 C -0.35365 0.29144 -0.34514 0.28843 -0.35434 0.29074 C -0.35556 0.29167 -0.35677 0.29259 -0.35816 0.29329 C -0.36094 0.29468 -0.36424 0.29514 -0.36667 0.29722 C -0.37292 0.30208 -0.36997 0.29954 -0.37535 0.30463 C -0.38056 0.32199 -0.37448 0.3044 -0.37917 0.31366 C -0.38038 0.3162 -0.38212 0.32222 -0.38299 0.325 C -0.38542 0.3456 -0.3816 0.31644 -0.38681 0.34421 C -0.38802 0.35116 -0.38819 0.35139 -0.38958 0.36065 C -0.39028 0.36551 -0.39201 0.38032 -0.39444 0.38472 L -0.39618 0.38866 C -0.39601 0.39236 -0.39635 0.39653 -0.39531 0.4 C -0.39497 0.40116 -0.3934 0.40139 -0.39254 0.40139 C -0.38906 0.40139 -0.38681 0.4 -0.38385 0.39884 C -0.37708 0.39282 -0.38542 0.40023 -0.37726 0.39236 C -0.37622 0.39144 -0.37535 0.39074 -0.37431 0.38982 C -0.37344 0.38889 -0.36927 0.38449 -0.36771 0.38357 C -0.36615 0.38241 -0.36441 0.38194 -0.36302 0.38102 C -0.36059 0.3794 -0.35851 0.37732 -0.35625 0.37593 C -0.35538 0.37523 -0.35434 0.37523 -0.35347 0.37454 C -0.34462 0.36944 -0.35104 0.37176 -0.34288 0.36944 C -0.34097 0.36829 -0.33924 0.3669 -0.33715 0.36574 C -0.33559 0.36482 -0.33403 0.36412 -0.33247 0.36319 C -0.32986 0.36157 -0.32691 0.36065 -0.32483 0.3581 C -0.32188 0.35417 -0.32309 0.35532 -0.31823 0.35162 C -0.31701 0.35093 -0.31563 0.35 -0.31441 0.34931 C -0.31285 0.34838 -0.31111 0.34769 -0.30955 0.34676 C -0.30174 0.34074 -0.31024 0.34468 -0.30104 0.33912 C -0.29913 0.33796 -0.29722 0.33727 -0.29531 0.33657 C -0.2875 0.32616 -0.29757 0.33819 -0.28872 0.33148 C -0.2875 0.33056 -0.28681 0.3287 -0.28576 0.32755 C -0.28472 0.32639 -0.28316 0.32616 -0.28194 0.325 C -0.27535 0.31968 -0.2809 0.32245 -0.27535 0.31991 C -0.27379 0.31829 -0.27222 0.3162 -0.27049 0.31482 C -0.26754 0.3125 -0.26424 0.31065 -0.26111 0.30857 C -0.25972 0.30764 -0.25868 0.30648 -0.25729 0.30602 C -0.2559 0.30556 -0.25469 0.30532 -0.25347 0.30463 C -0.25174 0.30394 -0.25017 0.30301 -0.24861 0.30208 C -0.24774 0.30162 -0.2467 0.30139 -0.24583 0.30093 C -0.24479 0.29977 -0.24427 0.29699 -0.24288 0.29722 C -0.24063 0.29745 -0.23924 0.30093 -0.23715 0.30208 C -0.23576 0.30301 -0.23403 0.30324 -0.23247 0.30347 C -0.22517 0.30417 -0.21788 0.3044 -0.21059 0.30463 C -0.2099 0.30602 -0.20938 0.30741 -0.20868 0.30857 C -0.20747 0.30995 -0.20608 0.31111 -0.20486 0.31227 C -0.20417 0.31319 -0.20365 0.31412 -0.20295 0.31482 C -0.2026 0.31713 -0.20278 0.31944 -0.20191 0.3213 C -0.19861 0.32847 -0.19774 0.32824 -0.1934 0.33009 C -0.19271 0.33148 -0.19236 0.33287 -0.19149 0.33403 C -0.18958 0.33611 -0.18385 0.33819 -0.18194 0.33912 C -0.16667 0.34653 -0.17448 0.34421 -0.16389 0.34676 C -0.1467 0.35417 -0.15608 0.35116 -0.12014 0.34676 C -0.11892 0.34653 -0.11823 0.34468 -0.11719 0.34421 C -0.11563 0.34329 -0.11406 0.34329 -0.1125 0.34282 C -0.11146 0.34167 -0.11076 0.33982 -0.10955 0.33912 C -0.10504 0.33565 -0.10417 0.33727 -0.1 0.33519 C -0.0901 0.33032 -0.10226 0.33472 -0.09254 0.33148 C -0.09184 0.33056 -0.09132 0.3294 -0.09063 0.32894 C -0.08559 0.32593 -0.08038 0.32477 -0.07535 0.32245 C -0.07274 0.3213 -0.07031 0.31991 -0.06771 0.31875 C -0.06424 0.31713 -0.06076 0.31597 -0.05729 0.31482 C -0.05625 0.31366 -0.05556 0.31204 -0.05434 0.31111 C -0.0533 0.31019 -0.05191 0.30972 -0.05052 0.30972 C -0.04201 0.31019 -0.03333 0.31157 -0.02483 0.31227 C -0.02396 0.31319 -0.02292 0.31389 -0.02205 0.31482 C -0.01997 0.31736 -0.0184 0.32037 -0.01632 0.32245 C -0.01493 0.32384 -0.01354 0.32477 -0.0125 0.32639 C -0.01094 0.32824 -0.01007 0.33079 -0.00868 0.33264 C -0.00677 0.33542 -0.00451 0.33727 -0.00295 0.34028 C -0.00226 0.34167 -0.00191 0.34306 -0.00104 0.34421 C 0.00104 0.34676 0.00677 0.34954 0.00851 0.35046 C 0.0151 0.35926 0.00781 0.35069 0.01424 0.35556 C 0.01562 0.35648 0.01649 0.3588 0.01806 0.35926 C 0.02083 0.36042 0.02378 0.36019 0.02656 0.36065 C 0.0401 0.36667 0.03177 0.36389 0.05799 0.36065 C 0.07257 0.3588 0.07847 0.35833 0.09045 0.35417 C 0.09271 0.35347 0.09496 0.35278 0.09705 0.35162 C 0.09844 0.35116 0.09965 0.35 0.10087 0.34931 C 0.10174 0.34861 0.10278 0.34838 0.10365 0.34792 C 0.10503 0.34676 0.10642 0.3456 0.10746 0.34421 C 0.1092 0.34213 0.11059 0.33958 0.11233 0.33773 C 0.11337 0.33657 0.11493 0.33611 0.11615 0.33519 C 0.11944 0.33241 0.12014 0.33102 0.12274 0.32755 C 0.12344 0.32454 0.12396 0.32153 0.12465 0.31875 C 0.12517 0.3169 0.12604 0.31528 0.12656 0.31366 C 0.1276 0.31065 0.12865 0.30787 0.12951 0.30463 C 0.13403 0.28843 0.13003 0.29838 0.13524 0.28704 C 0.1349 0.28241 0.1349 0.27755 0.1342 0.27292 C 0.13385 0.27107 0.13281 0.26968 0.13229 0.26782 C 0.12969 0.25995 0.13177 0.26343 0.12847 0.25903 C 0.12795 0.25671 0.12639 0.25023 0.12569 0.24884 C 0.12378 0.24514 0.12118 0.2419 0.11892 0.23866 C 0.11371 0.23102 0.11493 0.23264 0.11042 0.22847 C 0.10903 0.22569 0.10851 0.22431 0.1066 0.22222 C 0.10573 0.2213 0.10486 0.22014 0.10365 0.21968 C 0.10226 0.21898 0.10052 0.21875 0.09896 0.21829 C 0.0908 0.21597 0.1 0.21782 0.0875 0.21574 C 0.07257 0.2162 0.05764 0.21597 0.04271 0.21713 C 0.04115 0.21713 0.03958 0.21898 0.03802 0.21968 C 0.03576 0.2206 0.03351 0.2213 0.03142 0.22222 C 0.02431 0.22477 0.02222 0.22477 0.0151 0.22847 C -0.01319 0.24352 0.02066 0.22639 -0.00382 0.2412 C -0.01406 0.24745 -0.01892 0.24745 -0.03056 0.25139 C -0.03524 0.25301 -0.03872 0.25463 -0.04288 0.25648 C -0.04705 0.25556 -0.05122 0.25532 -0.05538 0.25394 C -0.06111 0.25185 -0.06094 0.24907 -0.0658 0.24514 C -0.06667 0.24421 -0.06771 0.24421 -0.06858 0.24375 C -0.07413 0.23634 -0.07674 0.23449 -0.08004 0.22593 C -0.08316 0.21852 -0.08872 0.20301 -0.08872 0.20301 C -0.0901 0.1956 -0.09045 0.19583 -0.08872 0.18542 C -0.08819 0.1831 -0.08368 0.17708 -0.08299 0.17639 C -0.08021 0.17407 -0.07743 0.17176 -0.07431 0.17014 C -0.07083 0.16829 -0.06285 0.1662 -0.05816 0.16505 C -0.05694 0.16366 -0.05573 0.16204 -0.05434 0.16111 C -0.05313 0.16042 -0.05191 0.16019 -0.05052 0.15995 C -0.0349 0.15556 -0.04097 0.15741 -0.01823 0.15602 C -0.01493 0.15579 -0.01181 0.15579 -0.00868 0.15486 C -0.00729 0.1544 -0.00625 0.15278 -0.00486 0.15232 C 0.00017 0.15093 0.00538 0.15069 0.01042 0.14977 C 0.01267 0.14931 0.01476 0.14884 0.01701 0.14861 C 0.01962 0.14745 0.0224 0.1463 0.02465 0.14468 C 0.03212 0.13982 0.02326 0.14398 0.03038 0.14097 C 0.0316 0.13958 0.03316 0.13866 0.0342 0.13704 C 0.0349 0.13611 0.03524 0.13449 0.03524 0.13333 C 0.03524 0.12963 0.0342 0.12361 0.03229 0.1206 C 0.0316 0.11944 0.03038 0.11898 0.02951 0.11806 C 0.02847 0.1169 0.0276 0.11551 0.02656 0.11412 C 0.02517 0.10949 0.02378 0.10463 0.02187 0.10023 C 0.02135 0.09931 0.02049 0.09861 0.01996 0.09769 C 0.01892 0.09607 0.01788 0.09444 0.01701 0.09259 C 0.01615 0.09051 0.01597 0.08819 0.0151 0.08634 C 0.01458 0.08495 0.01389 0.0838 0.01319 0.08241 C 0.0099 0.07454 0.01319 0.07986 0.00851 0.07361 C 0.00781 0.07176 0.00729 0.07014 0.0066 0.06852 C 0.00451 0.06412 0.00191 0.06019 4.44444E-6 0.05579 C -0.00069 0.05417 -0.00052 0.05232 -0.00104 0.05069 C -0.00156 0.04884 -0.00226 0.04722 -0.00295 0.0456 L -0.00191 0.03287 L 4.44444E-6 -4.81481E-6 Z" pathEditMode="relative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4.07407E-6 C -0.00296 -0.00139 -0.00591 -0.00232 -0.00868 -0.00394 C -0.00973 -0.0044 -0.01059 -0.00556 -0.01146 -0.00649 C -0.01407 -0.00811 -0.01684 -0.00926 -0.0191 -0.01158 C -0.02014 -0.01227 -0.02084 -0.01366 -0.02205 -0.01389 C -0.02605 -0.01505 -0.03021 -0.01482 -0.03438 -0.01528 C -0.03855 -0.01713 -0.03941 -0.0176 -0.0448 -0.01899 C -0.04636 -0.01945 -0.04809 -0.01991 -0.04966 -0.02037 C -0.05052 -0.02061 -0.05157 -0.0213 -0.05243 -0.02153 C -0.05539 -0.02223 -0.05816 -0.02246 -0.06112 -0.02292 C -0.06198 -0.02338 -0.06285 -0.02408 -0.06389 -0.02408 C -0.0724 -0.02408 -0.07014 -0.02362 -0.07535 -0.02153 C -0.08021 -0.01968 -0.07917 -0.02084 -0.0849 -0.01783 C -0.0908 -0.01459 -0.08802 -0.01574 -0.09341 -0.01389 C -0.09445 -0.0132 -0.09532 -0.01227 -0.09636 -0.01158 C -0.09757 -0.01042 -0.09896 -0.00996 -0.1 -0.00903 C -0.10122 -0.00787 -0.10191 -0.00602 -0.10296 -0.0051 C -0.10382 -0.0044 -0.10487 -0.0044 -0.10573 -0.00394 C -0.10677 -0.00324 -0.10764 -0.00209 -0.10868 -0.00139 C -0.11372 0.00879 -0.10712 -0.00348 -0.11337 0.00509 C -0.11875 0.01226 -0.11077 0.00578 -0.1191 0.01273 C -0.12813 0.02013 -0.11841 0.01064 -0.12587 0.01782 C -0.12778 0.01944 -0.13368 0.02592 -0.13525 0.02662 L -0.1382 0.02801 C -0.13976 0.03402 -0.13941 0.03495 -0.14202 0.03935 C -0.14254 0.04027 -0.14341 0.04097 -0.14393 0.04189 C -0.14462 0.04305 -0.14497 0.04444 -0.14584 0.0456 C -0.14757 0.04838 -0.14966 0.05069 -0.15157 0.05324 L -0.15434 0.05717 C -0.1566 0.0662 -0.15348 0.05509 -0.15816 0.06481 C -0.15868 0.06574 -0.15868 0.06736 -0.15921 0.06851 C -0.15973 0.0699 -0.16059 0.07106 -0.16112 0.07222 C -0.16493 0.08287 -0.15851 0.06898 -0.16389 0.07986 C -0.16424 0.08194 -0.16441 0.08426 -0.16493 0.08634 C -0.16511 0.0875 -0.16563 0.08888 -0.1658 0.09004 C -0.16632 0.09305 -0.1665 0.09606 -0.16667 0.09907 C -0.1665 0.10231 -0.16667 0.10601 -0.1658 0.10902 C -0.16528 0.11088 -0.16372 0.11157 -0.16302 0.11296 C -0.15695 0.12314 -0.16181 0.11828 -0.15625 0.12314 C -0.15556 0.1243 -0.15539 0.12615 -0.15434 0.12685 C -0.1533 0.12777 -0.15174 0.12777 -0.15052 0.12824 C -0.14132 0.13171 -0.15695 0.1287 -0.13247 0.13078 C -0.10573 0.12939 -0.10382 0.12847 -0.07622 0.13078 C -0.07535 0.13078 -0.07431 0.13148 -0.07344 0.13194 C -0.07032 0.13356 -0.06389 0.13703 -0.06389 0.13703 C -0.05921 0.14629 -0.06493 0.13472 -0.06007 0.14606 C -0.05955 0.14722 -0.05886 0.14861 -0.05816 0.14976 C -0.05782 0.15138 -0.05782 0.15324 -0.0573 0.15486 C -0.05608 0.1574 -0.0533 0.15949 -0.05157 0.16111 C -0.05122 0.1625 -0.05087 0.16365 -0.05052 0.16504 C -0.04966 0.16921 -0.04931 0.17199 -0.04862 0.17638 C -0.04896 0.18356 -0.04914 0.19074 -0.04966 0.19791 C -0.04983 0.20023 -0.05139 0.20416 -0.05243 0.20555 C -0.0533 0.20671 -0.05452 0.20717 -0.05539 0.2081 C -0.05695 0.21018 -0.05799 0.21365 -0.06007 0.21458 C -0.07205 0.2199 -0.05296 0.21088 -0.0658 0.21828 C -0.06702 0.21898 -0.06841 0.21921 -0.06962 0.21967 C -0.07066 0.2199 -0.07153 0.22037 -0.0724 0.22083 C -0.07292 0.22129 -0.07796 0.22662 -0.07917 0.22731 C -0.08091 0.22824 -0.0849 0.22986 -0.0849 0.22986 C -0.09723 0.22939 -0.10973 0.23009 -0.12205 0.22847 C -0.12309 0.22824 -0.12309 0.22569 -0.12396 0.22476 C -0.125 0.22338 -0.12639 0.22291 -0.12778 0.22222 C -0.1283 0.22083 -0.12917 0.21967 -0.12969 0.21828 C -0.13021 0.21666 -0.12987 0.21481 -0.13056 0.21319 C -0.13125 0.21157 -0.13247 0.21064 -0.13334 0.20949 C -0.13316 0.2081 -0.13282 0.20694 -0.13247 0.20555 C -0.13177 0.20231 -0.13299 0.19699 -0.13056 0.19537 C -0.12934 0.19467 -0.12796 0.19398 -0.12674 0.19282 C -0.12605 0.19236 -0.1257 0.19097 -0.12483 0.19027 C -0.12362 0.18958 -0.12223 0.18958 -0.12101 0.18912 C -0.11875 0.18958 -0.11632 0.18888 -0.11441 0.19027 C -0.1132 0.1912 -0.11389 0.19375 -0.11337 0.19537 C -0.11302 0.19676 -0.11216 0.19791 -0.11146 0.1993 C -0.1125 0.20347 -0.1125 0.20717 -0.11823 0.20185 C -0.12014 0.2 -0.12205 0.19421 -0.12205 0.19421 C -0.12257 0.19004 -0.12344 0.18588 -0.12396 0.18148 C -0.12587 0.1618 -0.12275 0.17176 -0.12674 0.16111 C -0.12709 0.15856 -0.12726 0.15601 -0.12778 0.15347 C -0.12796 0.15231 -0.12865 0.15115 -0.12865 0.14976 C -0.12865 0.14467 -0.12813 0.13958 -0.12778 0.13449 C -0.12726 0.12939 -0.12674 0.12314 -0.12587 0.11805 C -0.12552 0.11666 -0.12518 0.11551 -0.12483 0.11412 C -0.12448 0.11273 -0.12396 0.10625 -0.12292 0.10416 C -0.1224 0.10301 -0.12153 0.10254 -0.12101 0.10162 C -0.12032 0.10023 -0.1198 0.09884 -0.1191 0.09768 C -0.11823 0.09629 -0.11702 0.09537 -0.11632 0.09398 C -0.11198 0.08611 -0.11737 0.09074 -0.11059 0.08634 C -0.10903 0.08426 -0.10764 0.08171 -0.10573 0.07986 C -0.10487 0.07916 -0.10382 0.07847 -0.10296 0.07731 C -0.10191 0.07615 -0.10122 0.07453 -0.1 0.07361 C -0.09931 0.07291 -0.09809 0.07291 -0.09723 0.07222 C -0.09063 0.06805 -0.09879 0.07106 -0.08959 0.06851 C -0.08889 0.06759 -0.08855 0.06666 -0.08768 0.06597 C -0.08681 0.06527 -0.08577 0.06504 -0.0849 0.06481 C -0.07952 0.06296 -0.07934 0.06365 -0.07344 0.06226 C -0.07205 0.0618 -0.07084 0.06111 -0.06962 0.06088 C -0.0658 0.06018 -0.05174 0.05879 -0.04862 0.05833 C -0.04671 0.0574 -0.0441 0.0581 -0.04289 0.05578 C -0.04237 0.05463 -0.04184 0.05301 -0.04098 0.05208 C -0.03924 0.04953 -0.03768 0.0493 -0.03525 0.04814 C -0.02761 0.03796 -0.03768 0.05 -0.02865 0.04305 C -0.02743 0.04213 -0.02691 0.04027 -0.02587 0.03935 C -0.02223 0.03588 -0.01997 0.03634 -0.01528 0.03541 C -0.00573 0.03588 0.00382 0.03588 0.01319 0.0368 C 0.01579 0.03703 0.01823 0.03865 0.02083 0.03935 C 0.02361 0.04004 0.02656 0.04027 0.02951 0.04051 L 0.03802 0.04444 L 0.04079 0.0456 C 0.04791 0.05185 0.03941 0.04513 0.0552 0.05208 C 0.05711 0.05277 0.05902 0.05347 0.06093 0.05463 C 0.06215 0.05532 0.06336 0.05648 0.06475 0.05717 C 0.06614 0.05787 0.06788 0.05787 0.06944 0.05833 C 0.07673 0.06018 0.07517 0.05949 0.08368 0.06088 C 0.08628 0.06134 0.08871 0.0618 0.09132 0.06226 C 0.10399 0.06365 0.11441 0.06388 0.1276 0.06481 C 0.12829 0.06574 0.13177 0.07083 0.13333 0.07106 C 0.13541 0.07129 0.13767 0.07013 0.13993 0.06967 C 0.14062 0.06898 0.14097 0.06736 0.14184 0.06736 C 0.1493 0.0662 0.14895 0.06782 0.15329 0.07361 C 0.15382 0.07199 0.15434 0.07013 0.1552 0.06851 C 0.15625 0.06597 0.15902 0.06088 0.15902 0.06088 C 0.1592 0.05972 0.15937 0.05833 0.15989 0.05717 C 0.16111 0.05439 0.16371 0.04953 0.16371 0.04953 C 0.16597 0.04051 0.16284 0.05138 0.16753 0.04189 C 0.16944 0.03796 0.16718 0.03773 0.17031 0.03426 C 0.17118 0.03333 0.17222 0.03333 0.17326 0.03287 C 0.17361 0.03171 0.17378 0.03032 0.17413 0.02916 C 0.17482 0.02754 0.17847 0.02106 0.17899 0.02037 C 0.18073 0.01759 0.1835 0.01597 0.18472 0.01273 C 0.18645 0.0081 0.18767 0.00393 0.19045 4.07407E-6 C 0.19114 -0.00116 0.19236 -0.00162 0.19323 -0.00255 C 0.19392 -0.00324 0.19461 -0.00417 0.19513 -0.0051 C 0.19878 -0.01112 0.19496 -0.00718 0.2 -0.01158 C 0.20295 -0.02362 0.19809 -0.00463 0.20277 -0.02037 C 0.20347 -0.02292 0.20364 -0.0257 0.20468 -0.02801 C 0.20711 -0.03287 0.20625 -0.03033 0.20746 -0.03565 C 0.20729 -0.04329 0.20729 -0.05093 0.20659 -0.05834 C 0.20573 -0.0676 0.20347 -0.0632 0.2 -0.07107 C 0.19895 -0.07315 0.19791 -0.07524 0.19704 -0.07755 C 0.19496 -0.08311 0.19757 -0.0801 0.19427 -0.08635 C 0.1934 -0.08774 0.19218 -0.08866 0.19132 -0.09028 C 0.1875 -0.09699 0.18871 -0.09699 0.18472 -0.10162 C 0.17743 -0.10949 0.18541 -0.09931 0.17986 -0.10672 C 0.17951 -0.10787 0.17934 -0.10926 0.17899 -0.11042 C 0.17413 -0.12315 0.1802 -0.10371 0.17517 -0.11945 C 0.17482 -0.12061 0.17465 -0.12199 0.17413 -0.12315 C 0.17048 -0.13311 0.17378 -0.1213 0.17135 -0.13079 C 0.17309 -0.15024 0.17083 -0.1338 0.17413 -0.14607 C 0.17708 -0.15625 0.17274 -0.14561 0.17604 -0.1588 C 0.17638 -0.16019 0.1776 -0.16112 0.17795 -0.1625 C 0.18177 -0.17362 0.1776 -0.1669 0.18281 -0.17385 C 0.18507 -0.18287 0.18159 -0.17246 0.1875 -0.18033 C 0.18819 -0.18125 0.18784 -0.18311 0.18854 -0.18403 C 0.18923 -0.18542 0.19027 -0.18588 0.19132 -0.18658 C 0.19357 -0.18843 0.19566 -0.19028 0.19809 -0.19167 C 0.19948 -0.19283 0.20121 -0.19329 0.20277 -0.19422 C 0.20486 -0.19584 0.20625 -0.19885 0.2085 -0.19931 C 0.2151 -0.20116 0.21163 -0.20024 0.21892 -0.20186 C 0.22083 -0.20278 0.22274 -0.2044 0.22465 -0.2044 C 0.23454 -0.20487 0.24375 -0.20324 0.25329 -0.20186 C 0.25729 -0.19653 0.25382 -0.20024 0.26371 -0.19815 C 0.26493 -0.19792 0.26632 -0.19723 0.26753 -0.19676 C 0.26857 -0.19653 0.26944 -0.19584 0.27031 -0.19561 C 0.27361 -0.19491 0.27673 -0.19491 0.27986 -0.19422 C 0.28159 -0.19399 0.28836 -0.19237 0.29045 -0.19167 C 0.29132 -0.19144 0.29236 -0.19098 0.29323 -0.19051 C 0.29392 -0.18912 0.29513 -0.1882 0.29513 -0.18658 C 0.29566 -0.17338 0.29479 -0.16945 0.29236 -0.1588 C 0.29201 -0.15741 0.29184 -0.15602 0.29132 -0.15487 C 0.29079 -0.15348 0.2901 -0.15232 0.28941 -0.15116 C 0.28854 -0.14723 0.28871 -0.1426 0.28663 -0.13959 C 0.28559 -0.13843 0.28437 -0.1375 0.28368 -0.13588 C 0.28211 -0.13264 0.27986 -0.1257 0.27986 -0.1257 C 0.27673 -0.10857 0.28142 -0.13149 0.27708 -0.1169 C 0.27621 -0.11389 0.27586 -0.11088 0.27517 -0.10787 C 0.27482 -0.10672 0.27448 -0.10533 0.27413 -0.10417 C 0.27482 -0.08843 0.27465 -0.07269 0.27604 -0.05718 C 0.27621 -0.0551 0.27812 -0.05394 0.27899 -0.05209 C 0.27951 -0.05093 0.27934 -0.04954 0.27986 -0.04838 C 0.28038 -0.04723 0.28125 -0.04676 0.28177 -0.04584 C 0.28246 -0.04445 0.28298 -0.04306 0.28368 -0.0419 C 0.28489 -0.04005 0.28645 -0.03866 0.2875 -0.03681 C 0.29218 -0.02848 0.28611 -0.03496 0.29236 -0.02547 C 0.2934 -0.02385 0.29479 -0.02292 0.29618 -0.02153 C 0.29791 -0.01412 0.29566 -0.02107 0.3 -0.01528 C 0.30069 -0.01412 0.30104 -0.01274 0.30173 -0.01158 C 0.30295 -0.00973 0.30451 -0.00834 0.30555 -0.00649 C 0.31041 0.00231 0.30434 -0.00417 0.31041 0.00115 C 0.31076 0.00254 0.31076 0.00393 0.31128 0.00509 C 0.31215 0.00648 0.31336 0.0074 0.31423 0.00879 C 0.31527 0.01041 0.31614 0.01226 0.31701 0.01388 C 0.31961 0.02731 0.31579 0.01111 0.32083 0.02291 C 0.32152 0.0243 0.32135 0.02638 0.32187 0.02801 C 0.32222 0.02939 0.32309 0.03032 0.32378 0.03171 C 0.32395 0.03287 0.32448 0.03426 0.32465 0.03541 C 0.32552 0.03981 0.32604 0.04421 0.3276 0.04814 C 0.32812 0.05 0.32882 0.05162 0.32951 0.05324 C 0.33073 0.0574 0.33333 0.06597 0.33333 0.06597 C 0.33298 0.06967 0.33298 0.07361 0.33229 0.07731 C 0.33194 0.07893 0.3309 0.07986 0.33038 0.08125 C 0.32986 0.0824 0.32986 0.08379 0.32951 0.08495 C 0.32899 0.08634 0.32812 0.0875 0.3276 0.08888 C 0.32708 0.09004 0.32725 0.09166 0.32656 0.09259 C 0.32586 0.09375 0.32465 0.09444 0.32378 0.09513 C 0.32309 0.09652 0.32257 0.09768 0.32187 0.09907 C 0.32066 0.10092 0.31875 0.10301 0.31701 0.10416 C 0.31614 0.10463 0.3151 0.10486 0.31423 0.10532 C 0.31284 0.10671 0.3118 0.1081 0.31041 0.10902 C 0.30694 0.1118 0.30399 0.10972 0.3 0.10902 C 0.29809 0.10555 0.29809 0.10463 0.29513 0.10277 C 0.2934 0.10162 0.28941 0.10023 0.28941 0.10023 C 0.28767 0.09676 0.28767 0.0956 0.28472 0.09398 C 0.28281 0.09282 0.27899 0.09143 0.27899 0.09143 C 0.27829 0.08865 0.27777 0.08564 0.27604 0.08379 C 0.2743 0.08171 0.2684 0.07939 0.26666 0.0787 C 0.26007 0.07569 0.26788 0.07916 0.25711 0.07476 C 0.25607 0.07453 0.2552 0.07407 0.25416 0.07361 C 0.24531 0.07407 0.23628 0.07222 0.2276 0.07476 C 0.22534 0.07546 0.22569 0.08078 0.22378 0.0824 C 0.21996 0.08564 0.22187 0.08449 0.21805 0.08634 C 0.21475 0.08588 0.21145 0.08657 0.2085 0.08495 C 0.20729 0.08449 0.2026 0.07662 0.20086 0.07476 C 0.19965 0.07361 0.19843 0.07222 0.19704 0.07106 C 0.19548 0.06967 0.19375 0.06875 0.19236 0.06736 C 0.1835 0.05763 0.1901 0.06111 0.18368 0.05833 C 0.18316 0.05671 0.18281 0.05463 0.18177 0.05324 C 0.18107 0.05208 0.17986 0.05185 0.17899 0.05069 C 0.17725 0.04884 0.17586 0.04652 0.17413 0.04444 L 0.17135 0.04051 C 0.16701 0.02638 0.17204 0.04074 0.16666 0.03032 C 0.16579 0.02893 0.16527 0.02708 0.16475 0.02546 C 0.16388 0.02291 0.16388 0.0199 0.16284 0.01782 L 0.15989 0.01273 C 0.15798 0.00208 0.16041 0.01226 0.15329 -0.00255 C 0.15277 -0.00371 0.1526 -0.0051 0.15225 -0.00649 C 0.15138 -0.00949 0.15034 -0.01227 0.14948 -0.01528 C 0.14895 -0.0169 0.14913 -0.01875 0.14843 -0.02037 C 0.14774 -0.02223 0.14652 -0.02362 0.14566 -0.02547 C 0.14479 -0.02709 0.14427 -0.02871 0.14375 -0.03056 C 0.1434 -0.03172 0.1434 -0.03311 0.1427 -0.03426 C 0.14132 -0.03704 0.13958 -0.03936 0.13802 -0.0419 C 0.13732 -0.04306 0.1368 -0.04468 0.13611 -0.04584 C 0.13263 -0.05093 0.13125 -0.05209 0.12656 -0.05579 C 0.125 -0.05718 0.12361 -0.05949 0.12187 -0.05973 L 0.11128 -0.06088 C 0.11041 -0.06135 0.10937 -0.06181 0.1085 -0.06227 C 0.10711 -0.06297 0.10607 -0.06436 0.10468 -0.06482 C 0.10225 -0.06551 0.09965 -0.06574 0.09704 -0.06598 C 0.08767 -0.06528 0.08281 -0.06598 0.07517 -0.06343 C 0.07413 -0.0632 0.07326 -0.06274 0.07222 -0.06227 C 0.07135 -0.06158 0.07048 -0.06019 0.06944 -0.05973 C 0.06684 -0.05834 0.06423 -0.05903 0.0618 -0.05718 C 0.05989 -0.05579 0.05798 -0.05371 0.05607 -0.05209 C 0.0552 -0.05116 0.05434 -0.05 0.05329 -0.04954 L 0.05034 -0.04838 C 0.04948 -0.04699 0.04861 -0.04561 0.04757 -0.04445 C 0.0467 -0.04352 0.04548 -0.04306 0.04461 -0.0419 C 0.04392 -0.04074 0.04375 -0.03889 0.0427 -0.0382 C 0.04166 -0.03704 0.04027 -0.03727 0.03888 -0.03681 C 0.03802 -0.03519 0.03732 -0.03311 0.03611 -0.03172 C 0.03489 -0.03033 0.02864 -0.02732 0.0276 -0.02662 C 0.02326 -0.01829 0.02829 -0.02662 0.02274 -0.02153 C 0.0217 -0.02061 0.021 -0.01875 0.01996 -0.01783 C 0.01875 -0.01667 0.01736 -0.01621 0.01614 -0.01528 C 0.0151 -0.01366 0.01441 -0.01158 0.01319 -0.01019 C 0.01215 -0.00903 0.01041 -0.00903 0.00937 -0.00764 C 0.0085 -0.00625 0.00816 -0.00417 0.00746 -0.00255 L 0.00659 4.07407E-6 L 1.38889E-6 4.07407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4.81481E-6 C -0.00018 -0.0037 -0.00052 -0.00764 -0.00087 -0.01134 C -0.00122 -0.01505 -0.00296 -0.02106 -0.00382 -0.02407 C -0.004 -0.02708 -0.00434 -0.03009 -0.00469 -0.03287 C -0.00504 -0.03518 -0.00573 -0.03704 -0.00573 -0.03935 C -0.00573 -0.04653 -0.00521 -0.0537 -0.00469 -0.06088 C -0.00434 -0.06458 -0.00191 -0.06829 -0.00087 -0.07106 C -0.00052 -0.07222 -0.00052 -0.07384 3.88889E-6 -0.07477 C 0.00139 -0.07731 0.00364 -0.0787 0.00486 -0.08125 C 0.00538 -0.08241 0.0059 -0.0838 0.00677 -0.08495 C 0.0085 -0.08773 0.01059 -0.09005 0.0125 -0.09259 C 0.01441 -0.09537 0.0184 -0.10116 0.021 -0.10162 L 0.02951 -0.10278 C 0.03246 -0.10185 0.03541 -0.10116 0.03819 -0.10023 C 0.0401 -0.09954 0.04392 -0.09768 0.04392 -0.09768 C 0.0467 -0.09468 0.04948 -0.09143 0.05243 -0.08889 C 0.05607 -0.08565 0.05451 -0.08727 0.05711 -0.0838 C 0.06007 -0.07222 0.05573 -0.09051 0.05902 -0.07361 C 0.05954 -0.07106 0.06093 -0.06597 0.06093 -0.06597 C 0.06128 -0.05741 0.06163 -0.04907 0.06198 -0.04051 C 0.06232 -0.02963 0.06128 -0.01829 0.06284 -0.00764 C 0.06336 -0.00509 0.06597 -0.00486 0.0677 -0.0037 C 0.07204 -0.00116 0.07517 -0.00069 0.08003 -4.81481E-6 C 0.08316 0.00046 0.08645 0.00093 0.08958 0.00139 C 0.09427 0.00093 0.09913 0.00116 0.10382 -4.81481E-6 C 0.1052 -0.00023 0.10642 -0.00162 0.10764 -0.00255 C 0.1092 -0.00347 0.11093 -0.00393 0.1125 -0.00509 C 0.11979 -0.00995 0.11093 -0.00556 0.11823 -0.0088 C 0.11909 -0.01018 0.11996 -0.01157 0.121 -0.01273 C 0.12309 -0.01458 0.12534 -0.01551 0.1276 -0.01643 L 0.13333 -0.02153 C 0.13437 -0.02245 0.13507 -0.02384 0.13628 -0.02407 L 0.14583 -0.02662 C 0.1467 -0.02755 0.14757 -0.02847 0.14861 -0.02917 C 0.15052 -0.03032 0.15243 -0.03079 0.15434 -0.03171 C 0.1585 -0.03356 0.15625 -0.03264 0.16093 -0.03426 C 0.16232 -0.03518 0.16354 -0.03611 0.16475 -0.03681 C 0.17083 -0.04028 0.17343 -0.0375 0.18194 -0.03681 C 0.18385 -0.03542 0.18593 -0.03472 0.18767 -0.03287 C 0.18941 -0.03125 0.19062 -0.02824 0.19236 -0.02662 C 0.19427 -0.025 0.19652 -0.02361 0.19809 -0.02153 L 0.20486 -0.01273 C 0.20503 -0.01134 0.20538 -0.00995 0.20573 -0.0088 C 0.20625 -0.00718 0.20764 -0.00556 0.20764 -0.0037 C 0.20798 0.00926 0.20729 0.02245 0.20677 0.03565 C 0.20642 0.04097 0.20329 0.0412 0.20104 0.04583 C 0.19791 0.05208 0.19982 0.04861 0.19427 0.05602 C 0.1934 0.05718 0.1927 0.05903 0.19149 0.05972 C 0.18559 0.06366 0.18889 0.06134 0.18194 0.06736 C 0.18107 0.06829 0.17986 0.06875 0.17916 0.06991 C 0.17534 0.07639 0.17743 0.07338 0.17343 0.0787 C 0.17152 0.08611 0.17361 0.07963 0.17048 0.08519 C 0.1625 0.09931 0.17152 0.08634 0.16093 0.10046 C 0.16041 0.10116 0.15954 0.10185 0.15902 0.10301 C 0.1585 0.10417 0.15816 0.10579 0.15711 0.10671 C 0.15416 0.10972 0.14913 0.10995 0.14583 0.11065 C 0.14132 0.11019 0.1368 0.10995 0.13246 0.10926 C 0.12361 0.1081 0.12968 0.10857 0.12378 0.10671 C 0.12222 0.10625 0.12066 0.10579 0.11909 0.10556 C 0.11371 0.10579 0.10816 0.10486 0.10295 0.10671 C 0.10156 0.10718 0.10191 0.11042 0.10104 0.11181 C 0.10034 0.11296 0.09913 0.11343 0.09809 0.11435 C 0.09548 0.12523 0.09913 0.11204 0.09531 0.1206 C 0.09479 0.12176 0.09461 0.12315 0.09427 0.12454 C 0.09531 0.1287 0.09566 0.13102 0.09809 0.13472 C 0.09913 0.13634 0.10069 0.13727 0.10191 0.13843 C 0.10225 0.13982 0.10225 0.14144 0.10295 0.14236 C 0.10416 0.14398 0.10607 0.14468 0.10764 0.14607 C 0.10902 0.14722 0.11041 0.14838 0.11145 0.15 C 0.11232 0.15093 0.11284 0.15232 0.11336 0.1537 C 0.11389 0.15486 0.11354 0.15648 0.11441 0.15764 C 0.11597 0.15972 0.11823 0.16088 0.11996 0.1625 C 0.12239 0.16458 0.12465 0.16667 0.12673 0.16898 C 0.1302 0.17292 0.13055 0.17477 0.13333 0.18032 C 0.13576 0.18495 0.13767 0.18866 0.13906 0.19444 L 0.1401 0.19815 C 0.13923 0.21227 0.14201 0.21204 0.13628 0.21852 C 0.13368 0.2213 0.13246 0.2213 0.12951 0.22361 C 0.12864 0.22431 0.12777 0.22546 0.12673 0.22616 C 0.12482 0.22708 0.121 0.2287 0.121 0.2287 C 0.11579 0.22639 0.12048 0.2287 0.11527 0.22477 C 0.11406 0.22384 0.11267 0.22338 0.11145 0.22222 C 0.09757 0.20787 0.11215 0.22199 0.10486 0.21204 C 0.10364 0.21065 0.10208 0.20972 0.10104 0.20833 C 0.09861 0.20509 0.09704 0.20046 0.09531 0.19699 C 0.09201 0.19028 0.08975 0.18819 0.08489 0.18171 L 0.08194 0.17778 C 0.08107 0.17662 0.07968 0.17569 0.07916 0.17407 C 0.07847 0.17245 0.07777 0.1706 0.07725 0.16898 C 0.07673 0.16782 0.07673 0.1662 0.07621 0.16505 C 0.07552 0.16319 0.0743 0.16181 0.07343 0.15995 C 0.07274 0.15764 0.07187 0.15509 0.07152 0.15255 L 0.06961 0.13982 C 0.06996 0.12963 0.07014 0.11944 0.07048 0.10926 C 0.07118 0.09583 0.07048 0.09931 0.07239 0.09144 C 0.07326 0.08542 0.07326 0.08403 0.0743 0.0787 C 0.07465 0.07755 0.07482 0.07616 0.07534 0.075 C 0.07586 0.07315 0.07673 0.07176 0.07725 0.06991 C 0.07986 0.06042 0.07621 0.06875 0.08003 0.06111 C 0.08229 0.04931 0.07916 0.06134 0.08385 0.05347 C 0.08454 0.05232 0.0842 0.05069 0.08489 0.04954 C 0.08802 0.04375 0.08889 0.04398 0.09236 0.04074 C 0.09375 0.03935 0.09479 0.03796 0.09618 0.03681 C 0.09704 0.03611 0.09826 0.03611 0.09913 0.03565 C 0.10017 0.03495 0.10104 0.0338 0.10191 0.0331 C 0.10312 0.03218 0.10451 0.03148 0.10573 0.03056 C 0.11093 0.02662 0.10625 0.02917 0.11145 0.02662 C 0.11198 0.02639 0.11701 0.02107 0.11823 0.02037 C 0.11927 0.01968 0.12066 0.01968 0.12187 0.01921 C 0.12291 0.01875 0.12378 0.01829 0.12482 0.01782 C 0.12621 0.01528 0.12743 0.01204 0.12951 0.01019 C 0.13802 0.00324 0.13107 0.01157 0.13715 0.00509 C 0.13784 0.0044 0.13854 0.0037 0.13906 0.00255 C 0.14218 -0.0037 0.13958 -0.00116 0.14288 -0.00625 C 0.14514 -0.00995 0.14583 -0.01018 0.14861 -0.01273 C 0.15225 -0.01991 0.14913 -0.01296 0.15139 -0.02037 C 0.15295 -0.02477 0.15329 -0.02523 0.1552 -0.02917 C 0.1559 -0.03218 0.15659 -0.03518 0.15711 -0.03796 C 0.15746 -0.03935 0.15816 -0.04051 0.15816 -0.0419 C 0.15816 -0.04699 0.15781 -0.05208 0.15711 -0.05718 C 0.15659 -0.06134 0.15416 -0.06412 0.15139 -0.06597 C 0.14965 -0.06713 0.14583 -0.06852 0.14583 -0.06852 C 0.14236 -0.07315 0.14566 -0.06944 0.14097 -0.07222 C 0.13784 -0.07431 0.13472 -0.07662 0.13142 -0.0787 C 0.1302 -0.07963 0.12864 -0.07986 0.1276 -0.08125 C 0.11805 -0.09421 0.12586 -0.08518 0.11823 -0.09143 C 0.1052 -0.10162 0.11198 -0.09838 0.10486 -0.10162 C 0.10329 -0.1037 0.10225 -0.10694 0.1 -0.10787 C 0.09913 -0.10833 0.09809 -0.10856 0.09722 -0.10926 C 0.09444 -0.11065 0.0934 -0.11227 0.09045 -0.11296 C 0.08836 -0.11366 0.08611 -0.11389 0.08385 -0.11412 L 0.0467 -0.11296 C 0.04548 -0.11296 0.04062 -0.11157 0.03906 -0.11042 C 0.03802 -0.10972 0.03732 -0.10856 0.03628 -0.10787 C 0.03507 -0.10718 0.03368 -0.10694 0.03246 -0.10671 C 0.03142 -0.10579 0.03055 -0.10509 0.02951 -0.10417 C 0.02882 -0.10324 0.02847 -0.10208 0.0276 -0.10162 C 0.02673 -0.10093 0.02569 -0.10069 0.02482 -0.10023 C 0.02291 -0.09768 0.02066 -0.0956 0.01909 -0.09259 C 0.01788 -0.09051 0.01545 -0.08634 0.01441 -0.0838 C 0.0125 -0.0794 0.0125 -0.07917 0.01145 -0.07477 C 0.0118 -0.06597 0.01198 -0.05718 0.0125 -0.04815 C 0.0125 -0.04653 0.01319 -0.04491 0.01336 -0.04306 C 0.01371 -0.04051 0.01354 -0.03773 0.01441 -0.03542 C 0.01579 -0.03125 0.01857 -0.02824 0.02014 -0.02407 C 0.02066 -0.02245 0.02152 -0.02083 0.02204 -0.01898 C 0.02326 -0.01435 0.02204 -0.01366 0.02482 -0.01018 C 0.02586 -0.00856 0.02743 -0.00764 0.02864 -0.00625 C 0.0302 -0.00301 0.03142 -0.00046 0.03333 0.00255 C 0.03402 0.00347 0.03472 0.00417 0.03524 0.00509 C 0.04062 0.01389 0.03333 0.0037 0.0401 0.01273 C 0.04045 0.01412 0.04079 0.01528 0.04097 0.01667 C 0.04132 0.01829 0.04149 0.02014 0.04201 0.02176 C 0.04236 0.02315 0.0434 0.02407 0.04392 0.02546 C 0.04427 0.02662 0.04444 0.02801 0.04479 0.02917 C 0.04531 0.03056 0.04618 0.03171 0.0467 0.0331 C 0.04861 0.03796 0.04687 0.03634 0.04861 0.0419 C 0.04913 0.04329 0.04982 0.04444 0.05052 0.04583 C 0.05086 0.04745 0.05104 0.04907 0.05156 0.05093 C 0.05243 0.05463 0.05434 0.06227 0.05434 0.06227 C 0.05399 0.07153 0.05451 0.08102 0.05347 0.09028 C 0.05295 0.09329 0.04965 0.10069 0.04774 0.10417 C 0.0467 0.10602 0.04583 0.10764 0.04479 0.10926 C 0.04427 0.11019 0.04357 0.11088 0.04288 0.11181 C 0.04166 0.11389 0.04079 0.11667 0.03906 0.11806 C 0.0375 0.11968 0.03524 0.11991 0.03333 0.1206 C 0.025 0.13472 0.0335 0.12176 0.02673 0.12963 C 0.02534 0.13125 0.0243 0.13333 0.02291 0.13472 C 0.02048 0.13727 0.01823 0.1375 0.01527 0.13843 C 0.00989 0.1456 0.0151 0.13982 0.00954 0.14352 C 0.0085 0.14421 0.00781 0.14583 0.00677 0.14607 C 0.00329 0.14699 -0.00018 0.14699 -0.00382 0.14745 L -0.04184 0.14607 C -0.04445 0.14607 -0.04705 0.14583 -0.04948 0.14491 C -0.05105 0.14421 -0.05174 0.1419 -0.0533 0.14097 C -0.05504 0.14005 -0.05712 0.14028 -0.05903 0.13982 C -0.06025 0.13935 -0.06146 0.13889 -0.06285 0.13843 C -0.06476 0.13681 -0.06684 0.13565 -0.06858 0.13333 C -0.0698 0.13171 -0.07101 0.12986 -0.07223 0.12824 C -0.07309 0.12732 -0.07431 0.12685 -0.07518 0.12569 C -0.07518 0.12569 -0.08698 0.10995 -0.0875 0.10926 L -0.09427 0.10046 L -0.09618 0.09792 L -0.09896 0.09398 C -0.09931 0.09282 -0.09931 0.0912 -0.1 0.09028 C -0.10886 0.075 -0.10226 0.08843 -0.10938 0.0787 C -0.11059 0.07732 -0.11094 0.07477 -0.11233 0.07361 C -0.11493 0.07199 -0.11806 0.07199 -0.12084 0.07107 C -0.13525 0.06157 -0.1191 0.07153 -0.13143 0.0662 C -0.13264 0.06551 -0.13386 0.06435 -0.13507 0.06366 C -0.13611 0.06296 -0.13698 0.06273 -0.13802 0.06227 C -0.14028 0.06134 -0.14254 0.06088 -0.14462 0.05972 C -0.14688 0.05857 -0.14896 0.05694 -0.15139 0.05602 C -0.1533 0.05509 -0.16355 0.05347 -0.16476 0.05347 C -0.17414 0.0537 -0.18368 0.05347 -0.19323 0.05463 C -0.19445 0.05486 -0.19497 0.05671 -0.19618 0.05718 C -0.19896 0.0588 -0.20469 0.06111 -0.20469 0.06111 C -0.20591 0.06227 -0.20712 0.06366 -0.20851 0.06482 C -0.22483 0.07755 -0.20903 0.06366 -0.22084 0.07361 C -0.22275 0.07546 -0.22466 0.07685 -0.22657 0.0787 C -0.22778 0.08009 -0.229 0.08171 -0.23039 0.08264 C -0.2316 0.08333 -0.23299 0.08333 -0.23421 0.0838 C -0.24011 0.09167 -0.2316 0.08102 -0.23889 0.08773 C -0.24011 0.08866 -0.2408 0.09028 -0.24184 0.09144 C -0.24271 0.09236 -0.24375 0.09306 -0.24462 0.09398 C -0.24757 0.09699 -0.25018 0.10023 -0.2533 0.10301 C -0.25521 0.10463 -0.25747 0.10556 -0.25903 0.1081 C -0.26025 0.11019 -0.26146 0.11227 -0.26268 0.11435 C -0.26702 0.12199 -0.26181 0.11435 -0.26841 0.12454 C -0.26927 0.12593 -0.27066 0.12685 -0.27136 0.12824 C -0.27292 0.13148 -0.27344 0.13542 -0.27518 0.13843 C -0.27605 0.14028 -0.27709 0.1419 -0.27796 0.14352 C -0.27934 0.14607 -0.28056 0.14861 -0.28177 0.15116 L -0.28368 0.15509 C -0.28403 0.15787 -0.28403 0.16111 -0.28473 0.16389 C -0.28507 0.16528 -0.28594 0.16644 -0.28664 0.16759 C -0.2882 0.1713 -0.28976 0.17384 -0.29046 0.17778 C -0.29115 0.18287 -0.29219 0.19306 -0.29219 0.19306 C -0.29202 0.20208 -0.29184 0.21088 -0.29132 0.21968 C -0.29132 0.22107 -0.29063 0.22222 -0.29046 0.22361 C -0.28993 0.22523 -0.29011 0.22708 -0.28941 0.2287 C -0.28872 0.23009 -0.28733 0.23102 -0.28664 0.23241 C -0.28542 0.23449 -0.2849 0.23681 -0.28368 0.23889 C -0.28195 0.24167 -0.27952 0.24352 -0.27796 0.24653 C -0.27743 0.24769 -0.27691 0.24907 -0.27605 0.25023 C -0.27466 0.25255 -0.27327 0.25509 -0.27136 0.25648 C -0.2698 0.25787 -0.26806 0.2588 -0.2665 0.26042 C -0.26476 0.26227 -0.26355 0.26505 -0.26181 0.26667 L -0.25799 0.2706 C -0.2573 0.27222 -0.25712 0.27431 -0.25608 0.27569 C -0.25486 0.27732 -0.25296 0.27847 -0.25139 0.2794 C -0.24792 0.28148 -0.24115 0.28333 -0.23802 0.28449 C -0.23646 0.28588 -0.2349 0.28727 -0.23316 0.28843 C -0.23143 0.28935 -0.22934 0.29005 -0.22761 0.29097 C -0.22118 0.29375 -0.2257 0.2919 -0.21424 0.29607 C -0.20747 0.2956 -0.2007 0.2963 -0.19427 0.29468 C -0.19306 0.29444 -0.19271 0.29236 -0.19236 0.29097 C -0.1915 0.28843 -0.19098 0.28588 -0.19046 0.28333 L -0.18941 0.2794 C -0.19115 0.27014 -0.18889 0.27778 -0.19323 0.27176 C -0.19844 0.26482 -0.19358 0.26782 -0.19896 0.26551 C -0.20174 0.2625 -0.20452 0.25926 -0.20747 0.25648 C -0.20851 0.25579 -0.20938 0.25463 -0.21042 0.25394 C -0.21129 0.25347 -0.21233 0.25347 -0.2132 0.25278 C -0.21493 0.25162 -0.21632 0.25 -0.21806 0.24907 C -0.2198 0.24792 -0.22188 0.24769 -0.22379 0.24653 C -0.225 0.2456 -0.22622 0.24468 -0.22761 0.24398 C -0.22848 0.24329 -0.22952 0.24329 -0.23039 0.24259 C -0.23212 0.24144 -0.23351 0.24005 -0.23507 0.23889 C -0.23577 0.23704 -0.23594 0.23495 -0.23698 0.2338 C -0.23802 0.23264 -0.23976 0.23333 -0.2408 0.23241 C -0.24271 0.23079 -0.2441 0.22824 -0.24566 0.22616 L -0.24566 0.22616 C -0.24618 0.22477 -0.24671 0.22338 -0.24757 0.22222 C -0.24896 0.22014 -0.25226 0.21597 -0.25226 0.21597 C -0.25521 0.2044 -0.25486 0.20903 -0.2533 0.19306 C -0.25313 0.19167 -0.25296 0.19028 -0.25226 0.18935 C -0.25157 0.18819 -0.25035 0.1875 -0.24948 0.18681 C -0.24688 0.18495 -0.24427 0.18333 -0.24184 0.18171 C -0.24046 0.17986 -0.23924 0.17847 -0.23802 0.17662 C -0.23664 0.17454 -0.23577 0.17199 -0.23421 0.17014 C -0.23143 0.1669 -0.22865 0.16644 -0.2257 0.16389 C -0.22431 0.16273 -0.22309 0.16134 -0.22188 0.15995 C -0.21927 0.15787 -0.21632 0.15648 -0.21424 0.1537 C -0.21059 0.14907 -0.21268 0.15046 -0.20851 0.14861 C -0.20417 0.14444 -0.20382 0.14352 -0.19792 0.14097 C -0.19618 0.14028 -0.19427 0.14028 -0.19236 0.13982 C -0.17865 0.13287 -0.19046 0.13796 -0.179 0.13472 C -0.17344 0.1331 -0.179 0.13357 -0.17223 0.13218 C -0.16198 0.13009 -0.16615 0.13171 -0.15712 0.12963 C -0.15573 0.12917 -0.15452 0.1287 -0.1533 0.12824 L -0.1066 0.12963 C -0.09775 0.12986 -0.08959 0.13102 -0.08091 0.13218 C -0.07986 0.13264 -0.079 0.1331 -0.07796 0.13333 C -0.07153 0.13565 -0.06789 0.13519 -0.0599 0.13588 C -0.04827 0.13843 -0.06059 0.13588 -0.04375 0.13843 C -0.0415 0.13889 -0.03924 0.13935 -0.03716 0.13982 C -0.02761 0.14144 -0.0323 0.14005 -0.0257 0.14236 C -0.01997 0.14097 -0.01424 0.14005 -0.00851 0.13843 C -0.00591 0.13773 -0.00087 0.13588 -0.00087 0.13588 C 3.88889E-6 0.13472 0.00086 0.1331 0.00191 0.13218 C 0.00382 0.13056 0.0059 0.12963 0.00764 0.12824 C 0.00937 0.12708 0.01093 0.12569 0.0125 0.12454 C 0.01736 0.11482 0.01354 0.12292 0.021 0.10162 C 0.0217 0.1 0.02291 0.09653 0.02291 0.09653 C 0.02257 0.09444 0.02274 0.09213 0.02204 0.09028 C 0.02135 0.08889 0.01927 0.08912 0.01909 0.08773 C 0.01805 0.07986 0.01857 0.07153 0.01823 0.06366 C 0.01805 0.06134 0.01614 0.05069 0.01527 0.04954 C 0.00885 0.04097 0.01875 0.0544 0.01145 0.04329 C 0.01024 0.04144 0.00902 0.03982 0.00764 0.03819 C 0.00729 0.03681 0.00711 0.03565 0.00677 0.03426 C 0.00625 0.03287 0.0052 0.03194 0.00486 0.03056 C 0.00416 0.02778 0.00451 0.02454 0.00382 0.02176 C 0.00069 0.0081 0.00104 0.01852 0.00104 0.01157 L 3.88889E-6 -4.81481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0.00087 -0.00093 C 0.0033 0.00069 0.00608 0.00185 0.00851 0.00393 C 0.01025 0.00579 0.01112 0.00949 0.0132 0.01042 C 0.01424 0.01088 0.01511 0.01111 0.01598 0.01157 C 0.02032 0.01366 0.02014 0.01412 0.02362 0.01551 C 0.02587 0.01643 0.02813 0.01736 0.03039 0.01805 L 0.03803 0.0206 C 0.03941 0.02338 0.04046 0.02616 0.04271 0.02824 C 0.04358 0.02893 0.04462 0.02917 0.04566 0.0294 C 0.04844 0.03032 0.05122 0.03102 0.05417 0.03194 C 0.05539 0.03333 0.0566 0.03472 0.05799 0.03588 C 0.05903 0.03657 0.06372 0.03796 0.06459 0.03843 C 0.06737 0.04074 0.06806 0.04097 0.07032 0.04468 C 0.07101 0.04583 0.07153 0.04722 0.07223 0.04838 C 0.07466 0.0581 0.07136 0.0463 0.07518 0.05602 C 0.07553 0.05741 0.07553 0.0588 0.07605 0.05995 C 0.07657 0.06134 0.07743 0.0625 0.07796 0.06366 C 0.08282 0.075 0.07709 0.06343 0.08178 0.07268 C 0.08264 0.09005 0.08334 0.09074 0.08178 0.10694 C 0.0816 0.10833 0.08108 0.10949 0.08073 0.11065 C 0.08021 0.11273 0.07952 0.11505 0.07882 0.11713 C 0.0783 0.11875 0.07761 0.12037 0.07709 0.12222 C 0.07622 0.12454 0.0757 0.12731 0.07518 0.12986 C 0.07553 0.13264 0.07587 0.13796 0.07709 0.1412 C 0.08264 0.15648 0.07553 0.13565 0.08073 0.14745 C 0.0823 0.15069 0.0823 0.15532 0.08455 0.15764 C 0.08594 0.15903 0.08733 0.16018 0.08837 0.16157 C 0.09046 0.16389 0.0941 0.16921 0.0941 0.16921 C 0.09584 0.17593 0.09428 0.17222 0.10087 0.17801 L 0.10365 0.18055 C 0.10434 0.18171 0.10521 0.18287 0.10556 0.18426 C 0.10608 0.18588 0.10678 0.19375 0.10747 0.19583 C 0.10851 0.19861 0.11059 0.20046 0.11129 0.20347 C 0.11164 0.20463 0.11198 0.20602 0.11216 0.20718 C 0.1132 0.21157 0.11303 0.21343 0.11511 0.21736 C 0.1158 0.21875 0.11702 0.21991 0.11789 0.22106 C 0.12136 0.23472 0.11789 0.22361 0.12275 0.2338 C 0.12344 0.23542 0.12396 0.23727 0.12466 0.23889 C 0.12622 0.24259 0.12639 0.24259 0.12848 0.24537 C 0.129 0.24792 0.12952 0.25046 0.13039 0.25301 C 0.13612 0.26829 0.12882 0.2493 0.13421 0.2618 C 0.13889 0.27315 0.13334 0.26134 0.13803 0.2706 C 0.13907 0.27708 0.13907 0.27708 0.1408 0.28472 C 0.14115 0.28588 0.1415 0.28727 0.14184 0.28843 C 0.14028 0.30231 0.14202 0.29282 0.13889 0.30255 C 0.13855 0.3037 0.13855 0.30532 0.13803 0.30625 C 0.13716 0.30741 0.13612 0.30787 0.13507 0.3088 C 0.13195 0.31528 0.1349 0.31088 0.13039 0.31389 C 0.12934 0.31458 0.12865 0.3162 0.12743 0.31643 C 0.1224 0.31782 0.11737 0.31805 0.11216 0.31898 L 0.10556 0.32014 C 0.09931 0.31991 0.09289 0.32014 0.08646 0.31898 C 0.08091 0.31805 0.08594 0.3125 0.08178 0.3088 L 0.07882 0.30625 C 0.0783 0.30509 0.07778 0.30347 0.07709 0.30255 C 0.07622 0.30139 0.075 0.30069 0.07414 0.3 C 0.07292 0.29861 0.07171 0.29722 0.07032 0.29606 C 0.06841 0.29444 0.06459 0.29097 0.06459 0.29097 C 0.06407 0.28981 0.06355 0.28819 0.06268 0.28727 C 0.06198 0.28611 0.06077 0.28542 0.0599 0.28472 C 0.05834 0.28333 0.0566 0.28241 0.05504 0.28079 C 0.054 0.27986 0.0533 0.27824 0.05226 0.27708 C 0.05053 0.27523 0.04809 0.27407 0.04653 0.27199 C 0.04584 0.27106 0.04532 0.27014 0.04462 0.26944 C 0.04375 0.26875 0.04271 0.26852 0.04184 0.26805 C 0.04063 0.26481 0.03785 0.25741 0.03612 0.25555 C 0.03473 0.25417 0.03368 0.25278 0.0323 0.25162 C 0.03143 0.25093 0.03039 0.25069 0.02934 0.25046 C 0.02848 0.24954 0.02761 0.24792 0.02657 0.24792 L 0.00851 0.24907 C 0.00643 0.24977 0.00157 0.2588 -0.00017 0.2618 C -0.00086 0.26296 -0.00138 0.26435 -0.00208 0.26551 C -0.00434 0.27755 -0.00277 0.27268 -0.0059 0.28079 C -0.00607 0.28727 -0.00538 0.29375 -0.00677 0.3 C -0.00746 0.30255 -0.01007 0.30324 -0.01163 0.30509 C -0.0125 0.30625 -0.01354 0.30764 -0.01441 0.3088 C -0.01197 0.33125 -0.01215 0.3206 -0.01354 0.34051 L -0.021 0.3368 C -0.02204 0.33634 -0.02309 0.33634 -0.02395 0.33542 C -0.02482 0.33449 -0.025 0.33264 -0.02586 0.33171 C -0.02691 0.33009 -0.02847 0.3294 -0.02968 0.32778 C -0.03038 0.32685 -0.03072 0.325 -0.03159 0.32407 C -0.03263 0.32245 -0.0342 0.32176 -0.03541 0.32014 C -0.03611 0.31921 -0.03645 0.31759 -0.03732 0.31643 C -0.03732 0.31643 -0.04566 0.30509 -0.04687 0.3037 L -0.04965 0.3 C -0.05034 0.29907 -0.05086 0.29792 -0.05156 0.29745 C -0.05312 0.29606 -0.05468 0.29468 -0.05625 0.29352 C -0.0592 0.2919 -0.06284 0.29074 -0.06579 0.28981 C -0.06996 0.29028 -0.07413 0.29028 -0.07829 0.29097 C -0.08177 0.29167 -0.08055 0.29282 -0.08385 0.29491 C -0.08576 0.29583 -0.08767 0.29653 -0.08958 0.29745 C -0.09722 0.30116 -0.09149 0.29907 -0.09913 0.30116 C -0.10017 0.30208 -0.10104 0.30301 -0.10208 0.3037 C -0.10295 0.3044 -0.10399 0.30463 -0.10486 0.30509 C -0.10746 0.30602 -0.10989 0.30648 -0.1125 0.30764 C -0.1184 0.30972 -0.12135 0.31042 -0.12673 0.31505 C -0.12777 0.31597 -0.12864 0.31713 -0.12968 0.31759 C -0.13211 0.31898 -0.13732 0.32014 -0.13732 0.32014 C -0.1401 0.31991 -0.14322 0.3206 -0.14583 0.31898 C -0.14774 0.31782 -0.14861 0.31505 -0.14965 0.3125 C -0.15156 0.30833 -0.15225 0.30185 -0.15347 0.29745 C -0.15451 0.29352 -0.1559 0.28981 -0.15729 0.28588 C -0.15763 0.28264 -0.15781 0.27917 -0.15816 0.27569 C -0.15868 0.27245 -0.16007 0.26551 -0.16007 0.26551 C -0.15885 0.24583 -0.16024 0.25625 -0.15729 0.24143 C -0.15694 0.23981 -0.15694 0.23796 -0.15625 0.23634 C -0.15572 0.23518 -0.15434 0.23472 -0.15347 0.2338 C -0.15208 0.23079 -0.14965 0.225 -0.14774 0.22245 C -0.14357 0.2169 -0.14479 0.22037 -0.14114 0.2162 C -0.13975 0.21458 -0.13854 0.2125 -0.13732 0.21111 C -0.13524 0.2088 -0.13229 0.20579 -0.12968 0.20463 C -0.12812 0.20393 -0.12638 0.20393 -0.12482 0.20347 C -0.1243 0.20255 -0.12361 0.20162 -0.12291 0.20093 C -0.12204 0.2 -0.121 0.1993 -0.12013 0.19838 C -0.11875 0.19699 -0.11753 0.19583 -0.11632 0.19444 C -0.11545 0.19352 -0.11423 0.19305 -0.11336 0.1919 C -0.11111 0.18935 -0.1085 0.18542 -0.10677 0.18171 C -0.1026 0.17292 -0.10746 0.18009 -0.10208 0.17292 C -0.10225 0.16944 -0.10173 0.16574 -0.10295 0.16273 C -0.1059 0.15555 -0.11163 0.15185 -0.11632 0.14745 C -0.11753 0.1463 -0.11875 0.14491 -0.12013 0.14375 C -0.12257 0.14143 -0.12795 0.1375 -0.13055 0.13611 C -0.13177 0.13542 -0.13316 0.13518 -0.13437 0.13472 C -0.14079 0.13518 -0.14722 0.13472 -0.15347 0.13611 C -0.1552 0.13657 -0.15659 0.13889 -0.15816 0.13981 C -0.16441 0.14398 -0.16371 0.14352 -0.16961 0.14491 C -0.17395 0.15069 -0.16875 0.14468 -0.1743 0.14884 C -0.17638 0.15023 -0.17829 0.15208 -0.18003 0.15393 C -0.18142 0.15509 -0.18281 0.15625 -0.18385 0.15764 C -0.18593 0.16018 -0.18732 0.16343 -0.18958 0.16528 C -0.19149 0.1669 -0.19392 0.16805 -0.19531 0.17037 C -0.19895 0.17662 -0.19739 0.17361 -0.20017 0.17917 C -0.20034 0.18055 -0.20052 0.18194 -0.20104 0.1831 C -0.20225 0.18634 -0.20312 0.18704 -0.20486 0.18935 C -0.20711 0.19838 -0.20399 0.1875 -0.20868 0.19699 C -0.2092 0.19815 -0.20902 0.19977 -0.20954 0.20093 C -0.21284 0.20671 -0.21371 0.20625 -0.21718 0.20972 C -0.21857 0.21088 -0.21979 0.21227 -0.221 0.21366 C -0.2217 0.21481 -0.22343 0.21898 -0.22482 0.21991 C -0.22673 0.22106 -0.22864 0.22153 -0.23055 0.22245 C -0.23507 0.22454 -0.2342 0.2243 -0.24097 0.225 C -0.25208 0.22593 -0.2743 0.22755 -0.2743 0.22755 C -0.27916 0.22847 -0.28385 0.22893 -0.28871 0.23009 C -0.29132 0.23055 -0.29375 0.23171 -0.29635 0.23264 C -0.30138 0.23426 -0.30277 0.23426 -0.30868 0.23518 C -0.30989 0.23565 -0.31111 0.23611 -0.3125 0.23634 C -0.31406 0.2368 -0.31562 0.23727 -0.31718 0.23773 C -0.32395 0.23981 -0.31579 0.23796 -0.32395 0.24143 C -0.32534 0.24213 -0.32708 0.24236 -0.32864 0.24282 L -0.33628 0.24792 L -0.3401 0.25046 C -0.34687 0.25949 -0.34409 0.25509 -0.34861 0.26319 C -0.34895 0.26435 -0.34913 0.26574 -0.34965 0.2669 C -0.35364 0.2787 -0.35277 0.27384 -0.35538 0.28333 C -0.35607 0.28588 -0.35642 0.28843 -0.35729 0.29097 C -0.35781 0.29305 -0.35868 0.29514 -0.3592 0.29745 C -0.35954 0.29954 -0.35972 0.30162 -0.36007 0.3037 C -0.36059 0.30625 -0.36145 0.3088 -0.36197 0.31134 L -0.36284 0.31643 C -0.36267 0.32361 -0.36336 0.33102 -0.36197 0.33796 C -0.36163 0.33958 -0.35954 0.33935 -0.35816 0.33935 C -0.35468 0.33935 -0.35121 0.33843 -0.34774 0.33796 C -0.34635 0.3375 -0.34513 0.33611 -0.34392 0.3368 C -0.3434 0.33704 -0.33975 0.34444 -0.33906 0.3456 C -0.33368 0.36736 -0.33663 0.35278 -0.33819 0.39884 C -0.33871 0.41296 -0.33784 0.40856 -0.34479 0.41805 C -0.34444 0.42315 -0.34548 0.4287 -0.34392 0.43333 C -0.34322 0.43518 -0.34062 0.43403 -0.33906 0.43449 C -0.33055 0.43704 -0.34079 0.43449 -0.32968 0.43704 C -0.32864 0.43796 -0.32777 0.43889 -0.32673 0.43958 C -0.31458 0.44768 -0.31649 0.44329 -0.29635 0.44213 C -0.29531 0.44167 -0.29427 0.44143 -0.2934 0.44097 C -0.29218 0.44005 -0.29097 0.43889 -0.28958 0.43843 C -0.28715 0.4375 -0.28454 0.4375 -0.28194 0.43704 C -0.28576 0.4294 -0.28159 0.43657 -0.2868 0.43079 C -0.28836 0.4287 -0.28993 0.42639 -0.29149 0.4243 L -0.29444 0.4206 C -0.29461 0.41921 -0.29479 0.41782 -0.29531 0.41667 C -0.29704 0.41204 -0.29826 0.41227 -0.30104 0.40787 C -0.30173 0.40671 -0.30225 0.40509 -0.30295 0.40393 C -0.30434 0.40185 -0.30642 0.4 -0.30763 0.39768 C -0.30868 0.39606 -0.30954 0.39421 -0.31059 0.39259 C -0.31145 0.3912 -0.3125 0.39028 -0.31336 0.38889 C -0.31423 0.38773 -0.31458 0.38634 -0.31527 0.38495 C -0.31632 0.38333 -0.31736 0.38171 -0.31822 0.37986 C -0.31961 0.37685 -0.321 0.37176 -0.32204 0.36852 C -0.3217 0.35995 -0.32152 0.35162 -0.321 0.34305 C -0.321 0.34167 -0.32066 0.34028 -0.32013 0.33935 C -0.31909 0.33727 -0.31736 0.33611 -0.31632 0.33426 C -0.3151 0.33218 -0.31458 0.32963 -0.31336 0.32778 C -0.31232 0.32616 -0.31093 0.32523 -0.30954 0.32407 C -0.30538 0.32014 -0.30763 0.32222 -0.30191 0.31898 C -0.29479 0.31458 -0.30156 0.31805 -0.29253 0.31134 C -0.29079 0.31018 -0.28732 0.30949 -0.28576 0.3088 C -0.28454 0.3081 -0.28333 0.30694 -0.28194 0.30625 C -0.27882 0.3044 -0.27899 0.30532 -0.27534 0.3037 C -0.27378 0.30301 -0.27204 0.30208 -0.27048 0.30116 C -0.26961 0.30046 -0.26875 0.2993 -0.2677 0.29861 C -0.26649 0.29792 -0.2651 0.29792 -0.26388 0.29745 C -0.25729 0.29491 -0.26562 0.29722 -0.25538 0.29491 C -0.25382 0.29398 -0.25208 0.29329 -0.25052 0.29236 C -0.24913 0.2912 -0.24826 0.28912 -0.2467 0.28843 C -0.24461 0.2875 -0.24236 0.28773 -0.2401 0.28727 C -0.23593 0.28449 -0.23263 0.28194 -0.22777 0.28079 C -0.22586 0.28032 -0.22395 0.28009 -0.22204 0.27963 C -0.21875 0.2787 -0.2125 0.27708 -0.2125 0.27708 C -0.2052 0.27755 -0.19791 0.27708 -0.19062 0.27824 C -0.18975 0.27847 -0.18941 0.28032 -0.18871 0.28079 C -0.18784 0.28148 -0.1868 0.28171 -0.18576 0.28218 C -0.18454 0.28333 -0.18316 0.28449 -0.18194 0.28588 C -0.18072 0.2875 -0.17968 0.28981 -0.17812 0.29097 C -0.17673 0.29213 -0.175 0.29167 -0.17343 0.29236 C -0.17048 0.29329 -0.1677 0.29468 -0.16493 0.29606 C -0.16354 0.29676 -0.16232 0.29792 -0.16111 0.29861 C -0.15694 0.30069 -0.15 0.30069 -0.1467 0.30116 C -0.14461 0.30208 -0.14236 0.3037 -0.1401 0.3037 C -0.08194 0.30278 -0.09236 0.30486 -0.06493 0.29861 C -0.06302 0.29768 -0.06093 0.29722 -0.0592 0.29606 C -0.05816 0.29537 -0.05729 0.29421 -0.05625 0.29352 C -0.05312 0.2912 -0.05 0.28889 -0.04687 0.28727 C -0.04114 0.28426 -0.04357 0.28542 -0.03923 0.28333 C -0.03229 0.27731 -0.03559 0.27963 -0.02968 0.27569 C -0.02934 0.27454 -0.02916 0.27315 -0.02864 0.27199 C -0.02604 0.26551 -0.02586 0.26574 -0.02291 0.2618 C -0.02239 0.26018 -0.02187 0.25833 -0.021 0.25671 C -0.01666 0.24838 -0.01927 0.25718 -0.01718 0.24907 C -0.01753 0.24375 -0.01718 0.22245 -0.01909 0.21227 C -0.01961 0.20972 -0.02048 0.20718 -0.021 0.20463 C -0.02135 0.20347 -0.02152 0.20208 -0.02204 0.20093 L -0.02586 0.19074 C -0.02621 0.18727 -0.02621 0.1838 -0.02673 0.18055 C -0.02708 0.1787 -0.02812 0.17731 -0.02864 0.17546 C -0.02916 0.1743 -0.02934 0.17292 -0.02968 0.17176 C -0.03125 0.16296 -0.02934 0.16782 -0.03246 0.16157 C -0.03281 0.15972 -0.03316 0.1581 -0.0335 0.15648 C -0.03368 0.15509 -0.0342 0.15393 -0.03437 0.15255 C -0.03489 0.15 -0.03507 0.14745 -0.03541 0.14491 C -0.03593 0.13958 -0.03628 0.13264 -0.03732 0.12731 C -0.0375 0.12593 -0.03784 0.12477 -0.03819 0.12338 C -0.03906 0.1162 -0.0401 0.10926 -0.0401 0.10185 C -0.0401 0.08958 -0.03975 0.07731 -0.03923 0.06505 C -0.03906 0.06319 -0.03888 0.06157 -0.03819 0.05995 C -0.03784 0.0588 -0.03628 0.05741 -0.03628 0.05741 L 0.00087 -0.00093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1.85185E-6 C -0.00052 0.0044 -0.00122 0.00856 -0.00191 0.01273 C -0.00208 0.01458 -0.0026 0.0162 -0.00278 0.01782 C -0.0033 0.02245 -0.00347 0.02708 -0.00382 0.03194 C -0.0033 0.03935 -0.00364 0.04629 -0.00191 0.05347 C -0.00139 0.05555 -0.00087 0.05787 4.16667E-6 0.05972 C 0.0007 0.06111 0.0019 0.06157 0.00295 0.06227 C 0.00347 0.06412 0.00468 0.06551 0.00485 0.06736 C 0.00538 0.09143 0.0059 0.08819 0.00295 0.10046 C 0.00261 0.10671 0.00243 0.11319 0.0019 0.11944 C 0.0019 0.12083 0.00122 0.12199 0.00103 0.12338 C 0.00052 0.12546 0.00052 0.12754 4.16667E-6 0.12963 C -0.00052 0.13217 -0.00139 0.13472 -0.00191 0.13727 C -0.00208 0.13889 -0.00313 0.14444 -0.00382 0.14606 C -0.00435 0.14745 -0.00503 0.14861 -0.00573 0.15 C -0.00955 0.14907 -0.01372 0.15 -0.01702 0.14745 C -0.01892 0.14606 -0.01806 0.14213 -0.01892 0.13981 C -0.02258 0.13125 -0.0224 0.13518 -0.0276 0.12963 C -0.03177 0.12523 -0.03125 0.12338 -0.03524 0.12083 C -0.03612 0.12014 -0.03715 0.1199 -0.03802 0.11944 C -0.03907 0.11782 -0.0401 0.1162 -0.04097 0.11435 C -0.04149 0.11319 -0.04132 0.1118 -0.04184 0.11065 C -0.04514 0.10301 -0.04375 0.10787 -0.0467 0.10301 C -0.04739 0.10185 -0.04774 0.10023 -0.04861 0.09907 C -0.0493 0.09815 -0.05052 0.09768 -0.05139 0.09653 C -0.05208 0.09583 -0.0526 0.0949 -0.0533 0.09398 C -0.054 0.0919 -0.05417 0.08958 -0.05522 0.08773 C -0.0559 0.08657 -0.05712 0.08611 -0.058 0.08518 C -0.06128 0.08125 -0.06215 0.0787 -0.06562 0.07639 C -0.06702 0.07546 -0.07118 0.07407 -0.07239 0.07384 C -0.07327 0.07291 -0.07413 0.07199 -0.07517 0.07129 C -0.07813 0.06921 -0.083 0.06921 -0.08559 0.06875 C -0.1026 0.06944 -0.10817 0.06666 -0.11997 0.07129 C -0.12102 0.07153 -0.12188 0.07199 -0.12275 0.07245 C -0.12414 0.07384 -0.12553 0.07477 -0.12657 0.07639 C -0.12813 0.0787 -0.13039 0.08403 -0.13039 0.08403 C -0.13143 0.08773 -0.13265 0.0912 -0.13039 0.09537 C -0.1297 0.09676 -0.12796 0.09629 -0.12657 0.09653 C -0.1257 0.09745 -0.12484 0.09861 -0.12379 0.09907 C -0.12258 0.09977 -0.12119 0.1 -0.11997 0.10046 C -0.11893 0.10092 -0.11806 0.10139 -0.11702 0.10162 C -0.11685 0.10301 -0.11668 0.1044 -0.11615 0.10555 C -0.11494 0.10833 -0.11095 0.11065 -0.10956 0.1118 C -0.10852 0.11273 -0.10765 0.11389 -0.10661 0.11435 C -0.10487 0.11551 -0.1026 0.11551 -0.10087 0.1169 C -0.0941 0.12315 -0.09687 0.1199 -0.09237 0.12592 C -0.09202 0.12708 -0.09115 0.12847 -0.09132 0.12963 C -0.09184 0.13148 -0.09323 0.1324 -0.09427 0.13356 C -0.09739 0.13703 -0.09635 0.13518 -0.1 0.13727 C -0.10122 0.13796 -0.1026 0.13889 -0.10383 0.13981 C -0.1047 0.14051 -0.10556 0.14166 -0.10661 0.14236 C -0.10852 0.14352 -0.11043 0.14398 -0.11234 0.1449 C -0.11546 0.14629 -0.11546 0.14629 -0.11893 0.14745 C -0.12067 0.14791 -0.12223 0.14861 -0.12379 0.14861 C -0.13004 0.1493 -0.13647 0.14953 -0.14289 0.15 C -0.14411 0.15046 -0.14532 0.15115 -0.14671 0.15115 C -0.15661 0.15278 -0.15695 0.15162 -0.16477 0.1537 C -0.16737 0.15463 -0.1724 0.15625 -0.1724 0.15625 C -0.17362 0.15717 -0.17484 0.1581 -0.17622 0.15879 C -0.17744 0.15949 -0.17883 0.15949 -0.18004 0.16018 C -0.18109 0.16065 -0.18178 0.16203 -0.18282 0.16273 C -0.18369 0.16319 -0.18473 0.16342 -0.1856 0.16389 C -0.18699 0.16481 -0.1882 0.16574 -0.18942 0.16643 C -0.19011 0.16782 -0.19063 0.16921 -0.19133 0.17037 C -0.19359 0.17315 -0.19515 0.17315 -0.1981 0.17407 C -0.19897 0.175 -0.19984 0.17615 -0.20088 0.17662 C -0.20209 0.17731 -0.20348 0.17754 -0.2047 0.17801 C -0.20574 0.17824 -0.20661 0.1787 -0.20765 0.17916 C -0.20886 0.18055 -0.21008 0.18194 -0.21147 0.1831 C -0.21234 0.18379 -0.21338 0.18379 -0.21425 0.18426 C -0.21581 0.18518 -0.21754 0.18588 -0.21893 0.1868 C -0.21997 0.1875 -0.22084 0.18889 -0.22188 0.18935 C -0.22397 0.19028 -0.2264 0.19028 -0.22848 0.19074 C -0.23004 0.19143 -0.23161 0.19236 -0.23334 0.19328 C -0.23664 0.19467 -0.24029 0.19583 -0.24376 0.19699 C -0.25261 0.19653 -0.26164 0.19653 -0.2705 0.19583 C -0.27414 0.19537 -0.27588 0.19421 -0.279 0.1919 C -0.28004 0.1912 -0.28091 0.19004 -0.28195 0.18935 C -0.28282 0.18865 -0.28386 0.18865 -0.28473 0.18819 C -0.28595 0.18727 -0.28716 0.18634 -0.28855 0.18565 C -0.29202 0.18356 -0.29306 0.1831 -0.29619 0.18171 C -0.29706 0.18078 -0.2981 0.18009 -0.29897 0.17916 C -0.30192 0.17615 -0.29984 0.17662 -0.30383 0.17407 C -0.3047 0.17361 -0.30574 0.17338 -0.30661 0.17291 C -0.30765 0.17153 -0.30817 0.16967 -0.30956 0.16898 C -0.31164 0.16782 -0.3139 0.16828 -0.31615 0.16782 C -0.3172 0.16759 -0.31806 0.16666 -0.31893 0.16643 C -0.33143 0.16574 -0.34376 0.16574 -0.35609 0.16528 C -0.36581 0.16319 -0.36494 0.16273 -0.379 0.16528 C -0.38039 0.16551 -0.38161 0.1669 -0.38282 0.16782 C -0.38681 0.17291 -0.3823 0.16805 -0.38942 0.17153 C -0.39063 0.17222 -0.39133 0.17338 -0.39237 0.17407 C -0.39324 0.17477 -0.39428 0.175 -0.39515 0.17546 C -0.39619 0.17662 -0.39688 0.17847 -0.3981 0.17916 C -0.40036 0.18055 -0.40574 0.18171 -0.40574 0.18171 C -0.40661 0.18264 -0.40747 0.18356 -0.40852 0.18426 C -0.41511 0.18865 -0.40678 0.18009 -0.41702 0.18935 C -0.41824 0.19028 -0.41876 0.19236 -0.41997 0.19328 C -0.42102 0.19398 -0.42258 0.19398 -0.42379 0.19444 C -0.4257 0.19514 -0.42779 0.1956 -0.42952 0.19699 C -0.43109 0.19815 -0.43265 0.19953 -0.43421 0.20069 C -0.4356 0.20208 -0.43664 0.20347 -0.43803 0.20463 C -0.4389 0.20532 -0.43994 0.20532 -0.44098 0.20578 C -0.44359 0.2074 -0.44584 0.20972 -0.44862 0.21088 C -0.45261 0.21273 -0.45209 0.21227 -0.45713 0.21597 C -0.46112 0.21898 -0.45921 0.21828 -0.46286 0.22245 C -0.46407 0.22384 -0.46546 0.22477 -0.46668 0.22615 C -0.46859 0.22824 -0.47032 0.23055 -0.4724 0.23264 C -0.47761 0.23819 -0.47449 0.23472 -0.479 0.23889 C -0.47918 0.23912 -0.48473 0.24467 -0.4856 0.24537 C -0.48681 0.24583 -0.4955 0.24768 -0.49619 0.24791 C -0.49897 0.24745 -0.50209 0.24815 -0.5047 0.24653 C -0.50834 0.24444 -0.50921 0.23981 -0.51147 0.23634 C -0.51199 0.23541 -0.51268 0.23472 -0.51338 0.23379 C -0.51355 0.23217 -0.5139 0.23032 -0.51425 0.2287 C -0.51459 0.22754 -0.51511 0.22639 -0.51511 0.225 C -0.51511 0.22106 -0.51477 0.21736 -0.51425 0.21342 C -0.51407 0.21227 -0.51372 0.21088 -0.51338 0.20972 C -0.50504 0.18935 -0.51164 0.20023 -0.5047 0.19583 C -0.50365 0.19514 -0.50296 0.19375 -0.50192 0.19328 C -0.50036 0.19213 -0.49862 0.19166 -0.49706 0.19074 C -0.49341 0.18819 -0.49168 0.18611 -0.48855 0.1831 C -0.48751 0.18055 -0.48716 0.17754 -0.4856 0.17546 C -0.48421 0.17315 -0.48004 0.17037 -0.48004 0.17037 C -0.47813 0.16273 -0.48022 0.17014 -0.47622 0.16134 C -0.47362 0.15602 -0.47466 0.15602 -0.4724 0.15 C -0.47154 0.14768 -0.4705 0.14583 -0.46945 0.14375 C -0.46702 0.13009 -0.47102 0.14653 -0.46477 0.13611 C -0.46303 0.1331 -0.46216 0.12916 -0.46095 0.12592 C -0.46025 0.12407 -0.45973 0.12245 -0.45904 0.12083 C -0.45834 0.11944 -0.45765 0.11828 -0.45713 0.1169 C -0.45661 0.11574 -0.45678 0.11435 -0.45609 0.11319 C -0.45348 0.10787 -0.44879 0.10671 -0.4448 0.10416 C -0.44272 0.10301 -0.44098 0.10139 -0.43907 0.10046 C -0.43751 0.09977 -0.43577 0.09977 -0.43421 0.09907 C -0.41702 0.09398 -0.43421 0.09699 -0.40192 0.09537 C -0.3955 0.09259 -0.40331 0.09583 -0.39237 0.09282 C -0.39133 0.09259 -0.39046 0.0919 -0.38942 0.09166 C -0.38768 0.09097 -0.3856 0.09074 -0.38369 0.09028 C -0.38056 0.08819 -0.37727 0.08657 -0.37431 0.08403 C -0.37327 0.0831 -0.3724 0.08194 -0.37136 0.08148 C -0.37015 0.08078 -0.36893 0.08055 -0.36754 0.08009 C -0.36251 0.07569 -0.36668 0.07986 -0.36181 0.07245 C -0.36095 0.07106 -0.3599 0.07014 -0.35904 0.06875 C -0.35782 0.0669 -0.35435 0.06018 -0.35227 0.05856 C -0.35157 0.05787 -0.35036 0.05787 -0.34949 0.05717 C -0.3481 0.05648 -0.34688 0.05555 -0.34567 0.05463 C -0.34497 0.05393 -0.34463 0.05278 -0.34376 0.05208 C -0.34289 0.05139 -0.34185 0.05092 -0.34098 0.05092 C -0.32883 0.05092 -0.31685 0.05185 -0.3047 0.05208 C -0.29428 0.05185 -0.28369 0.05162 -0.27327 0.05092 C -0.27084 0.05069 -0.26772 0.04884 -0.26563 0.04699 C -0.26372 0.0456 -0.26164 0.04421 -0.2599 0.04213 C -0.25904 0.04074 -0.25817 0.03935 -0.25713 0.03819 C -0.25279 0.03403 -0.25418 0.03773 -0.2514 0.0331 C -0.24949 0.03009 -0.24827 0.02615 -0.24671 0.02291 C -0.24619 0.02199 -0.24532 0.02129 -0.2448 0.02037 C -0.24289 0.01273 -0.24497 0.01967 -0.23907 0.01018 C -0.22709 -0.00857 -0.23786 0.00625 -0.23039 -0.00371 C -0.22813 -0.01273 -0.23143 -0.00093 -0.2257 -0.01389 C -0.22032 -0.02593 -0.22727 -0.01551 -0.22084 -0.02408 C -0.22067 -0.02732 -0.22067 -0.03102 -0.21997 -0.03426 C -0.21963 -0.03565 -0.21859 -0.03658 -0.21806 -0.03797 C -0.21754 -0.03959 -0.21754 -0.04144 -0.21702 -0.04306 C -0.2165 -0.04537 -0.21563 -0.04722 -0.21529 -0.04954 C -0.21425 -0.05347 -0.21442 -0.05695 -0.21338 -0.06088 C -0.21286 -0.06273 -0.21199 -0.06412 -0.21147 -0.06597 C -0.21008 -0.07084 -0.20904 -0.07778 -0.20661 -0.08241 C -0.20609 -0.08357 -0.20522 -0.08403 -0.2047 -0.08496 C -0.204 -0.08611 -0.20365 -0.08773 -0.20279 -0.08889 C -0.20209 -0.08982 -0.20088 -0.09051 -0.20001 -0.09144 C -0.19324 -0.09861 -0.204 -0.08866 -0.19515 -0.09653 C -0.19463 -0.09769 -0.19411 -0.09931 -0.19324 -0.10023 C -0.19272 -0.10093 -0.18681 -0.10278 -0.18664 -0.10278 C -0.18525 -0.10463 -0.18386 -0.10695 -0.18195 -0.10787 C -0.18039 -0.10857 -0.17865 -0.10857 -0.17709 -0.10926 C -0.17518 -0.10996 -0.17136 -0.11158 -0.17136 -0.11158 C -0.1672 -0.11135 -0.16303 -0.11135 -0.15904 -0.11042 C -0.158 -0.11019 -0.15487 -0.10672 -0.15418 -0.10533 C -0.15348 -0.10371 -0.15331 -0.10162 -0.15227 -0.10023 C -0.15157 -0.09908 -0.15036 -0.09861 -0.14949 -0.09769 C -0.14827 -0.09514 -0.14636 -0.09306 -0.14567 -0.09005 C -0.1448 -0.08681 -0.14445 -0.08426 -0.14289 -0.08125 C -0.14237 -0.0801 -0.1415 -0.07963 -0.14098 -0.07871 C -0.14029 -0.07755 -0.13977 -0.07593 -0.13907 -0.07477 C -0.13716 -0.07222 -0.13525 -0.06968 -0.13334 -0.06713 C -0.13265 -0.06644 -0.13213 -0.06528 -0.13143 -0.06459 C -0.13039 -0.06389 -0.12935 -0.0632 -0.12848 -0.06204 C -0.12379 -0.05695 -0.12779 -0.05926 -0.12275 -0.05718 C -0.12154 -0.05579 -0.1205 -0.05417 -0.11893 -0.05324 C -0.11668 -0.05185 -0.1139 -0.05162 -0.11147 -0.0507 C -0.10765 -0.04954 -0.10695 -0.04908 -0.10278 -0.04815 L -0.09132 -0.0456 C -0.07864 -0.04005 -0.09427 -0.04653 -0.05903 -0.04306 C -0.02951 -0.04028 -0.06007 -0.04051 -0.04566 -0.04051 L 4.16667E-6 -1.85185E-6 Z" pathEditMode="relative" ptsTypes="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1.11111E-6 0.00023 C -0.00261 -0.00232 -0.00521 -0.00394 -0.00764 -0.00648 C -0.00851 -0.00741 -0.00886 -0.00903 -0.00955 -0.01019 C -0.01076 -0.01204 -0.01215 -0.01366 -0.01337 -0.01528 C -0.01372 -0.01667 -0.01372 -0.01806 -0.01424 -0.01922 C -0.01493 -0.02037 -0.01632 -0.02084 -0.01719 -0.02176 C -0.01788 -0.02246 -0.0184 -0.02338 -0.0191 -0.02431 C -0.01945 -0.02547 -0.01962 -0.02685 -0.01997 -0.02801 C -0.02118 -0.03172 -0.02222 -0.03473 -0.02483 -0.03704 C -0.0257 -0.03773 -0.02674 -0.03773 -0.02761 -0.0382 C -0.03229 -0.04445 -0.0283 -0.04051 -0.03524 -0.04329 C -0.04844 -0.04861 -0.02726 -0.04468 -0.05434 -0.04723 C -0.06545 -0.04676 -0.07656 -0.04653 -0.08767 -0.04584 C -0.08889 -0.04584 -0.09011 -0.04491 -0.09149 -0.04468 C -0.09427 -0.04398 -0.09722 -0.04375 -0.1 -0.04329 C -0.11076 -0.03843 -0.10434 -0.04098 -0.12865 -0.04468 C -0.13125 -0.04491 -0.13368 -0.04653 -0.13629 -0.04723 L -0.14288 -0.04838 C -0.15156 -0.05301 -0.14358 -0.04931 -0.1533 -0.05209 C -0.15504 -0.05278 -0.16007 -0.05556 -0.16094 -0.05602 C -0.16233 -0.05857 -0.16285 -0.06204 -0.16476 -0.06366 C -0.16771 -0.06621 -0.16806 -0.06667 -0.17153 -0.06875 C -0.1724 -0.06922 -0.17344 -0.06945 -0.17431 -0.06991 C -0.17587 -0.07084 -0.17743 -0.07176 -0.17917 -0.07246 C -0.18177 -0.07385 -0.18281 -0.07408 -0.18576 -0.075 C -0.18698 -0.07593 -0.18837 -0.07662 -0.18958 -0.07755 C -0.19063 -0.07848 -0.19132 -0.0794 -0.19236 -0.0801 C -0.19392 -0.08102 -0.20174 -0.08496 -0.20295 -0.08519 L -0.20955 -0.08658 C -0.21979 -0.09098 -0.21337 -0.08866 -0.23629 -0.08658 C -0.23733 -0.08635 -0.2382 -0.08565 -0.23906 -0.08519 C -0.24063 -0.08473 -0.24236 -0.08449 -0.24392 -0.08403 C -0.24549 -0.08264 -0.24705 -0.08125 -0.24861 -0.0801 C -0.24948 -0.07963 -0.25052 -0.0794 -0.25156 -0.07894 C -0.25833 -0.07431 -0.24983 -0.07824 -0.25816 -0.07385 C -0.26007 -0.07269 -0.26389 -0.0713 -0.26389 -0.07107 C -0.26476 -0.07037 -0.2658 -0.06968 -0.26667 -0.06875 C -0.26962 -0.06574 -0.27222 -0.0625 -0.27535 -0.05973 C -0.27622 -0.05903 -0.27708 -0.05787 -0.27813 -0.05718 C -0.27934 -0.05648 -0.28073 -0.05648 -0.28195 -0.05602 C -0.28316 -0.0551 -0.28455 -0.0544 -0.28576 -0.05348 C -0.28681 -0.05278 -0.2875 -0.05139 -0.28872 -0.05093 C -0.29028 -0.05023 -0.30313 -0.04861 -0.30382 -0.04838 C -0.30764 -0.04769 -0.31163 -0.04746 -0.31528 -0.04584 C -0.31632 -0.04537 -0.31719 -0.04491 -0.31823 -0.04468 C -0.32101 -0.04398 -0.32396 -0.04375 -0.32674 -0.04329 C -0.33629 -0.04005 -0.33177 -0.04144 -0.34011 -0.03959 C -0.35156 -0.02917 -0.3349 -0.04352 -0.34583 -0.03565 C -0.35695 -0.02755 -0.34913 -0.03033 -0.3592 -0.02801 C -0.36528 -0.03473 -0.36476 -0.03172 -0.36476 -0.04468 C -0.36476 -0.05602 -0.36458 -0.0676 -0.36389 -0.07894 C -0.36372 -0.08148 -0.36302 -0.08426 -0.36198 -0.08658 C -0.36129 -0.08773 -0.36094 -0.08935 -0.36007 -0.09028 C -0.35695 -0.09398 -0.35399 -0.0956 -0.35052 -0.09792 C -0.34653 -0.10602 -0.35122 -0.09792 -0.34479 -0.1044 C -0.3434 -0.10579 -0.34254 -0.10787 -0.34097 -0.10926 C -0.34028 -0.11019 -0.33906 -0.11019 -0.3382 -0.11065 C -0.32674 -0.11713 -0.34601 -0.10787 -0.32587 -0.1169 C -0.32483 -0.11783 -0.32379 -0.11852 -0.32292 -0.11945 C -0.32222 -0.12037 -0.32188 -0.12153 -0.32101 -0.12199 C -0.32014 -0.12269 -0.3191 -0.12292 -0.31823 -0.12338 C -0.31719 -0.12408 -0.31632 -0.12523 -0.31528 -0.12593 C -0.31441 -0.12639 -0.31337 -0.12685 -0.3125 -0.12709 C -0.31094 -0.12778 -0.30729 -0.12871 -0.30573 -0.12963 C -0.30365 -0.13102 -0.29948 -0.13588 -0.29809 -0.13727 C -0.29722 -0.1382 -0.29636 -0.13935 -0.29531 -0.13982 C -0.29254 -0.14144 -0.28576 -0.1419 -0.28386 -0.14236 C -0.28229 -0.14283 -0.28073 -0.14306 -0.27917 -0.14375 C -0.27691 -0.14445 -0.27483 -0.14607 -0.2724 -0.1463 C -0.25886 -0.14769 -0.23142 -0.14885 -0.23142 -0.14861 C -0.22865 -0.14908 -0.2257 -0.14931 -0.22292 -0.15 C -0.21215 -0.15301 -0.22274 -0.15139 -0.21528 -0.1551 C -0.21372 -0.15579 -0.21215 -0.15579 -0.21059 -0.15648 C -0.20955 -0.15672 -0.20868 -0.15718 -0.20764 -0.15764 C -0.20156 -0.16574 -0.20851 -0.15787 -0.2 -0.16273 C -0.19931 -0.1632 -0.19896 -0.16459 -0.19809 -0.16528 C -0.1967 -0.16644 -0.19497 -0.16713 -0.1934 -0.16783 C -0.18472 -0.17199 -0.18698 -0.17107 -0.18004 -0.17292 C -0.17847 -0.17408 -0.17691 -0.1757 -0.17535 -0.17662 C -0.17431 -0.17732 -0.17326 -0.17732 -0.1724 -0.17801 C -0.17136 -0.17871 -0.17066 -0.17986 -0.16962 -0.18056 C -0.1684 -0.18125 -0.16701 -0.18148 -0.1658 -0.18172 C -0.16163 -0.18264 -0.15747 -0.18334 -0.1533 -0.18426 C -0.15174 -0.18473 -0.15017 -0.18519 -0.14861 -0.18565 C -0.13438 -0.18866 -0.14844 -0.18519 -0.13715 -0.1882 C -0.13594 -0.18889 -0.13472 -0.18982 -0.13333 -0.19074 C -0.13142 -0.19167 -0.12865 -0.1926 -0.12674 -0.19329 C -0.12379 -0.19584 -0.12344 -0.1963 -0.11997 -0.19838 C -0.1191 -0.19885 -0.11806 -0.19908 -0.11719 -0.19954 C -0.11042 -0.20556 -0.11875 -0.19792 -0.11059 -0.20602 C -0.10955 -0.20672 -0.10868 -0.20764 -0.10764 -0.20857 C -0.10695 -0.20973 -0.10642 -0.21111 -0.10573 -0.21227 C -0.10313 -0.21644 -0.10278 -0.21505 -0.10104 -0.21991 C -0.10017 -0.22199 -0.1 -0.22431 -0.09913 -0.22616 C -0.09774 -0.22871 -0.09427 -0.23264 -0.09427 -0.23241 C -0.09375 -0.23519 -0.09358 -0.23797 -0.09236 -0.24028 L -0.08854 -0.24792 C -0.08802 -0.24908 -0.08698 -0.25023 -0.08663 -0.25162 C -0.08646 -0.25301 -0.08611 -0.25417 -0.08576 -0.25556 C -0.08438 -0.25926 -0.08229 -0.26111 -0.08004 -0.26435 C -0.07969 -0.26621 -0.07899 -0.27223 -0.07813 -0.27454 C -0.07708 -0.27709 -0.07552 -0.27963 -0.07431 -0.28218 C -0.0724 -0.28588 -0.07222 -0.28681 -0.06962 -0.28982 C -0.06875 -0.29074 -0.06754 -0.29144 -0.06667 -0.29236 C -0.06545 -0.29352 -0.06424 -0.29514 -0.06285 -0.29607 C -0.06111 -0.29723 -0.05903 -0.29769 -0.05712 -0.29861 C -0.05521 -0.29977 -0.05347 -0.30139 -0.05139 -0.30255 C -0.04896 -0.30371 -0.04288 -0.30463 -0.04097 -0.3051 C -0.03264 -0.30949 -0.03715 -0.30787 -0.02379 -0.3088 L 0.01337 -0.31135 C 0.02569 -0.3132 0.02378 -0.31343 0.03993 -0.31135 C 0.05729 -0.30903 0.04444 -0.30996 0.05625 -0.30625 C 0.05833 -0.30556 0.06059 -0.30556 0.06285 -0.3051 C 0.0658 -0.30417 0.06858 -0.30348 0.07135 -0.30255 C 0.07517 -0.30116 0.08281 -0.29861 0.08281 -0.29838 C 0.0842 -0.29746 0.08524 -0.29584 0.08663 -0.29491 C 0.0875 -0.29422 0.08889 -0.29468 0.08958 -0.29352 C 0.09062 -0.2919 0.09062 -0.28935 0.09149 -0.28727 C 0.09201 -0.28588 0.09271 -0.28473 0.0934 -0.28334 C 0.09358 -0.27824 0.09375 -0.27315 0.09427 -0.26806 C 0.09601 -0.25255 0.09496 -0.26273 0.09809 -0.25417 C 0.09878 -0.25209 0.0993 -0.25 0.1 -0.24792 C 0.10052 -0.24607 0.10121 -0.24445 0.10191 -0.24283 C 0.10156 -0.22709 0.10174 -0.21135 0.10104 -0.19584 C 0.10087 -0.19375 0.0993 -0.1926 0.09913 -0.19074 C 0.09844 -0.18704 0.09878 -0.18287 0.09809 -0.17917 C 0.09774 -0.17732 0.0967 -0.17593 0.09618 -0.17408 C 0.09549 -0.17199 0.09479 -0.16991 0.09427 -0.16783 C 0.09323 -0.16389 0.09305 -0.16042 0.09236 -0.15648 C 0.09149 -0.15162 0.09114 -0.15255 0.08958 -0.14746 C 0.08906 -0.1463 0.08889 -0.14491 0.08854 -0.14375 C 0.08785 -0.13982 0.08733 -0.13611 0.08663 -0.13218 C 0.08646 -0.13056 0.08594 -0.12894 0.08576 -0.12709 C 0.08507 -0.12338 0.08437 -0.11945 0.08385 -0.11574 C 0.08437 -0.10764 0.08351 -0.09908 0.08576 -0.09167 C 0.08698 -0.08727 0.09566 -0.07361 0.1 -0.06875 C 0.10087 -0.0676 0.10174 -0.06644 0.10278 -0.06621 C 0.10781 -0.06505 0.11302 -0.06528 0.11805 -0.06482 C 0.11996 -0.06412 0.12205 -0.06366 0.12378 -0.06227 C 0.13246 -0.05672 0.12899 -0.05949 0.13437 -0.05463 C 0.13489 -0.05348 0.13576 -0.05232 0.13628 -0.05093 C 0.1368 -0.04885 0.1368 -0.04676 0.13715 -0.04468 C 0.1375 -0.04283 0.13785 -0.04121 0.13819 -0.03959 C 0.13785 -0.03727 0.13802 -0.03496 0.13715 -0.0331 C 0.13628 -0.03102 0.13455 -0.02986 0.13333 -0.02801 C 0.13073 -0.02454 0.13073 -0.02408 0.1276 -0.02176 C 0.12639 -0.02084 0.125 -0.02037 0.12378 -0.01922 C 0.12274 -0.01806 0.12205 -0.01644 0.12101 -0.01528 C 0.12014 -0.01435 0.11805 -0.01273 0.11805 -0.0125 L 1.11111E-6 2.96296E-6 Z " pathEditMode="relative" rAng="0" ptsTypes="AAAAAAAAAAAAAAAAAAAAAAAAAAAAAAAAA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15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2.59259E-6 C -0.0026 -0.00255 -0.00538 -0.00486 -0.00764 -0.00764 C -0.00972 -0.00995 -0.01128 -0.01296 -0.01337 -0.01528 L -0.021 -0.02292 L -0.02482 -0.02662 C -0.02604 -0.02801 -0.02743 -0.0294 -0.02864 -0.03055 C -0.03212 -0.03356 -0.03316 -0.03403 -0.03628 -0.03935 C -0.0375 -0.04143 -0.03871 -0.04375 -0.0401 -0.0456 C -0.04097 -0.04676 -0.04201 -0.04722 -0.04288 -0.04815 C -0.04462 -0.04977 -0.04635 -0.05139 -0.04774 -0.05324 C -0.04982 -0.05625 -0.04982 -0.05972 -0.05243 -0.06227 C -0.05347 -0.06319 -0.05503 -0.06296 -0.05625 -0.06342 C -0.06041 -0.07153 -0.05521 -0.06342 -0.06389 -0.06852 C -0.0651 -0.06921 -0.06562 -0.07153 -0.06684 -0.07245 C -0.06823 -0.07338 -0.06996 -0.07315 -0.07153 -0.07361 C -0.07274 -0.07407 -0.07413 -0.0743 -0.07534 -0.075 C -0.0967 -0.08426 -0.06423 -0.0713 -0.08489 -0.0787 C -0.08559 -0.07893 -0.09271 -0.08241 -0.09444 -0.08241 C -0.11718 -0.0838 -0.1401 -0.08426 -0.16302 -0.08495 C -0.16666 -0.08565 -0.17639 -0.08611 -0.18021 -0.08889 C -0.18333 -0.0912 -0.18663 -0.09375 -0.18871 -0.09768 L -0.19635 -0.1118 C -0.19843 -0.12893 -0.19566 -0.1125 -0.19913 -0.12315 C -0.2 -0.12569 -0.20104 -0.13079 -0.20104 -0.13079 C -0.19878 -0.15463 -0.20191 -0.13148 -0.19826 -0.14606 C -0.19548 -0.15717 -0.19982 -0.14792 -0.19444 -0.15741 C -0.19409 -0.15949 -0.19409 -0.1618 -0.1934 -0.16389 C -0.19323 -0.16481 -0.18889 -0.17245 -0.18871 -0.17268 C -0.18767 -0.17384 -0.18628 -0.17454 -0.18489 -0.17523 C -0.17847 -0.1787 -0.18003 -0.17731 -0.17343 -0.17893 C -0.17222 -0.1794 -0.171 -0.17986 -0.16962 -0.18032 C -0.16805 -0.18079 -0.16649 -0.18102 -0.16493 -0.18148 C -0.15468 -0.18079 -0.14444 -0.18102 -0.13437 -0.17893 C -0.13107 -0.17847 -0.12812 -0.17546 -0.12482 -0.17384 C -0.12239 -0.17292 -0.11979 -0.17245 -0.11718 -0.1713 C -0.11441 -0.17037 -0.11163 -0.16852 -0.10868 -0.16759 C -0.10555 -0.16667 -0.10225 -0.1669 -0.09913 -0.1662 C -0.09479 -0.16551 -0.08576 -0.16389 -0.08576 -0.16389 C -0.08073 -0.16505 -0.07552 -0.16551 -0.07066 -0.16759 C -0.06857 -0.16852 -0.06753 -0.1713 -0.0658 -0.17268 C -0.06441 -0.17384 -0.06267 -0.1743 -0.06111 -0.17523 C -0.05278 -0.19005 -0.06423 -0.17014 -0.05434 -0.18542 C -0.05278 -0.18796 -0.05173 -0.19143 -0.05052 -0.19421 C -0.04635 -0.22245 -0.04618 -0.21875 -0.04965 -0.26528 C -0.04982 -0.26805 -0.05208 -0.26967 -0.05347 -0.27176 C -0.05399 -0.27268 -0.05451 -0.27361 -0.05538 -0.2743 C -0.05781 -0.27616 -0.06041 -0.27755 -0.06302 -0.2794 C -0.06423 -0.28009 -0.06562 -0.28079 -0.06684 -0.28194 C -0.0684 -0.2831 -0.06996 -0.28449 -0.07153 -0.28565 C -0.075 -0.28819 -0.07934 -0.29051 -0.08298 -0.29213 C -0.08576 -0.29305 -0.08871 -0.29375 -0.09149 -0.29444 C -0.11666 -0.29421 -0.14166 -0.29444 -0.16684 -0.29329 C -0.16823 -0.29329 -0.16944 -0.29167 -0.17066 -0.29074 C -0.17743 -0.28565 -0.17309 -0.28796 -0.1783 -0.28565 C -0.18125 -0.2831 -0.18142 -0.2831 -0.18403 -0.2794 C -0.18489 -0.27778 -0.18576 -0.27569 -0.1868 -0.2743 C -0.18767 -0.27315 -0.18871 -0.27268 -0.18958 -0.27176 C -0.19132 -0.27014 -0.19288 -0.26829 -0.19444 -0.26667 C -0.19791 -0.26319 -0.19826 -0.26412 -0.20208 -0.25903 C -0.20434 -0.25602 -0.20399 -0.2537 -0.2059 -0.25023 C -0.20659 -0.24861 -0.20781 -0.24768 -0.20868 -0.2463 C -0.21007 -0.24398 -0.21128 -0.2412 -0.2125 -0.23866 C -0.21545 -0.22268 -0.21093 -0.24282 -0.21632 -0.23102 C -0.21736 -0.2287 -0.21736 -0.22592 -0.21823 -0.22338 C -0.21892 -0.2213 -0.22014 -0.21921 -0.22118 -0.21713 C -0.22239 -0.21389 -0.22482 -0.20694 -0.22482 -0.20694 C -0.22587 -0.20023 -0.22604 -0.19884 -0.22778 -0.19167 C -0.2283 -0.18958 -0.22864 -0.18727 -0.22968 -0.18542 C -0.2309 -0.18287 -0.23298 -0.18148 -0.23437 -0.17893 C -0.23628 -0.17592 -0.23732 -0.17199 -0.23923 -0.16875 C -0.24045 -0.16667 -0.24236 -0.16551 -0.24392 -0.16389 C -0.25104 -0.15532 -0.24427 -0.16157 -0.2526 -0.15486 C -0.2559 -0.14792 -0.25243 -0.15347 -0.2592 -0.14861 C -0.26354 -0.14537 -0.26441 -0.14305 -0.26875 -0.14097 C -0.27448 -0.13819 -0.27621 -0.13819 -0.28212 -0.13704 L -0.33159 -0.13958 C -0.33472 -0.13981 -0.33802 -0.14005 -0.34114 -0.14097 C -0.34479 -0.14213 -0.34809 -0.14421 -0.35156 -0.14606 C -0.36076 -0.15509 -0.35538 -0.15162 -0.37639 -0.14722 C -0.37778 -0.14699 -0.37882 -0.14514 -0.38021 -0.14467 C -0.38489 -0.14352 -0.38975 -0.14305 -0.39444 -0.14213 C -0.40312 -0.13796 -0.4118 -0.13426 -0.42014 -0.1294 C -0.44253 -0.1169 -0.41128 -0.13125 -0.42691 -0.1243 C -0.43837 -0.11204 -0.43246 -0.11551 -0.44409 -0.1118 C -0.44687 -0.10949 -0.44965 -0.10741 -0.4526 -0.10532 C -0.45538 -0.10347 -0.4585 -0.10231 -0.46111 -0.10023 C -0.46458 -0.09768 -0.47066 -0.09143 -0.47066 -0.09143 C -0.47205 -0.08866 -0.47378 -0.08565 -0.47448 -0.08241 C -0.47569 -0.07755 -0.47552 -0.07199 -0.47743 -0.06736 C -0.48125 -0.05671 -0.47934 -0.06227 -0.48316 -0.05069 C -0.4842 -0.03958 -0.48507 -0.03472 -0.48507 -0.02153 C -0.48507 -0.01389 -0.48576 -0.00602 -0.48403 0.00139 C -0.4835 0.00324 -0.4809 0.00185 -0.47934 0.00255 C -0.47639 0.0037 -0.47066 0.00648 -0.47066 0.00648 C -0.46284 0.00301 -0.47343 0.00741 -0.45642 0.00139 C -0.44965 -0.00116 -0.44496 -0.00347 -0.43837 -0.00625 C -0.42691 -0.01852 -0.44097 -0.00231 -0.42882 -0.02153 C -0.42725 -0.02407 -0.42482 -0.02569 -0.42309 -0.02801 C -0.421 -0.03032 -0.41962 -0.03333 -0.41736 -0.03565 C -0.4151 -0.03773 -0.41198 -0.03819 -0.40972 -0.04051 C -0.40625 -0.04421 -0.40399 -0.05023 -0.40017 -0.05324 C -0.39635 -0.05625 -0.39253 -0.05903 -0.38871 -0.06227 C -0.38698 -0.06366 -0.38576 -0.06597 -0.38403 -0.06736 C -0.37864 -0.07106 -0.37343 -0.07268 -0.36788 -0.075 C -0.36614 -0.07616 -0.36458 -0.07731 -0.36302 -0.0787 C -0.36232 -0.0794 -0.36198 -0.08079 -0.36111 -0.08125 C -0.35798 -0.08264 -0.35468 -0.08264 -0.35156 -0.0838 C -0.34843 -0.08495 -0.34531 -0.08634 -0.34201 -0.0875 C -0.33958 -0.08842 -0.33698 -0.08912 -0.33455 -0.09005 C -0.33038 -0.09167 -0.32639 -0.09398 -0.32205 -0.09514 C -0.31857 -0.09606 -0.3151 -0.09606 -0.31163 -0.09653 C -0.30659 -0.0956 -0.30139 -0.0956 -0.29635 -0.09398 C -0.29479 -0.09352 -0.29392 -0.0912 -0.29253 -0.09005 C -0.28698 -0.08565 -0.28715 -0.0875 -0.28212 -0.08241 C -0.28003 -0.08055 -0.2783 -0.07824 -0.27639 -0.07616 C -0.27396 -0.07361 -0.27205 -0.07292 -0.26962 -0.06991 C -0.26892 -0.06875 -0.26857 -0.06713 -0.26771 -0.06597 C -0.26475 -0.06157 -0.26146 -0.05764 -0.25833 -0.05324 C -0.2559 -0.05023 -0.25208 -0.04421 -0.24878 -0.0419 C -0.24705 -0.04051 -0.23593 -0.03472 -0.23437 -0.03426 C -0.23159 -0.03333 -0.22864 -0.0338 -0.22587 -0.0331 C -0.19253 -0.02477 -0.2158 -0.02755 -0.18871 -0.02546 C -0.18021 -0.02662 -0.17153 -0.02708 -0.16302 -0.02917 C -0.16059 -0.02986 -0.1585 -0.03194 -0.15625 -0.0331 C -0.15347 -0.03449 -0.15069 -0.03588 -0.14774 -0.0368 C -0.14462 -0.03796 -0.14132 -0.03796 -0.13819 -0.03935 C -0.12916 -0.04352 -0.12066 -0.0493 -0.11163 -0.05324 C -0.11059 -0.0537 -0.10955 -0.05393 -0.10868 -0.05463 C -0.10677 -0.05579 -0.10486 -0.05694 -0.10295 -0.05833 C -0.10104 -0.05972 -0.0967 -0.06366 -0.09444 -0.06481 C -0.09184 -0.06574 -0.08923 -0.0662 -0.0868 -0.06736 C -0.08385 -0.06852 -0.08107 -0.06991 -0.07812 -0.07106 C -0.07309 -0.06829 -0.06875 -0.06736 -0.06493 -0.06227 C -0.06337 -0.06018 -0.0625 -0.05787 -0.06111 -0.05579 C -0.06024 -0.05486 -0.0592 -0.05417 -0.05816 -0.05324 C -0.05399 -0.0493 -0.05503 -0.05023 -0.05156 -0.0456 C -0.05121 -0.04444 -0.05087 -0.04305 -0.05052 -0.0419 C -0.04965 -0.03842 -0.04861 -0.03518 -0.04774 -0.03171 C -0.04687 -0.02847 -0.04843 -0.02245 -0.04583 -0.02153 C -0.04132 -0.02014 -0.04323 -0.02106 -0.0401 -0.01898 L 8.33333E-7 2.59259E-6 Z" pathEditMode="relative" ptsTypes="AAAAAAAAAAAAAAAAAAAAAAA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7.40741E-7 C -0.01406 -0.0132 -0.0019 0.00069 -0.0085 -0.0125 C -0.0125 -0.0206 -0.0118 -0.01505 -0.01614 -0.02153 C -0.0184 -0.02454 -0.01892 -0.03033 -0.02187 -0.03172 C -0.02534 -0.0331 -0.025 -0.03287 -0.02864 -0.03542 C -0.03524 -0.04051 -0.0309 -0.0382 -0.03611 -0.04051 C -0.04131 -0.04005 -0.04635 -0.04028 -0.05138 -0.03935 C -0.05277 -0.03889 -0.05399 -0.03773 -0.0552 -0.03681 C -0.05954 -0.03334 -0.05729 -0.03449 -0.06197 -0.02917 C -0.06284 -0.02824 -0.06388 -0.02755 -0.06475 -0.02662 C -0.0684 -0.01945 -0.06475 -0.02593 -0.07048 -0.01898 C -0.07361 -0.01528 -0.07465 -0.0125 -0.07812 -0.01019 C -0.07899 -0.00949 -0.08003 -0.00926 -0.0809 -0.0088 C -0.08923 -0.00926 -0.09756 -0.0088 -0.10572 -0.01019 C -0.10781 -0.01042 -0.10972 -0.01227 -0.11145 -0.01389 C -0.12447 -0.02477 -0.11666 -0.02084 -0.12378 -0.02408 C -0.12517 -0.02523 -0.12708 -0.02593 -0.1276 -0.02778 C -0.12881 -0.03148 -0.12795 -0.03542 -0.12864 -0.03935 C -0.12899 -0.0419 -0.12986 -0.04445 -0.13055 -0.04699 C -0.13055 -0.04746 -0.13142 -0.06505 -0.13246 -0.06852 C -0.13298 -0.07084 -0.13454 -0.07269 -0.13524 -0.07477 C -0.13906 -0.08634 -0.13472 -0.07917 -0.13993 -0.08634 C -0.14149 -0.09607 -0.13958 -0.08959 -0.14375 -0.09653 C -0.14461 -0.09769 -0.14479 -0.09931 -0.14565 -0.10023 C -0.1467 -0.10139 -0.15312 -0.10278 -0.15329 -0.10278 C -0.16527 -0.10648 -0.15659 -0.1044 -0.1677 -0.10648 C -0.17343 -0.10533 -0.17934 -0.10533 -0.18472 -0.10278 C -0.18802 -0.10139 -0.1934 -0.09514 -0.1934 -0.09514 C -0.19513 -0.08102 -0.19288 -0.09259 -0.19618 -0.0838 C -0.19774 -0.0794 -0.19635 -0.07917 -0.19913 -0.07477 C -0.20243 -0.06922 -0.20468 -0.06736 -0.20868 -0.06343 C -0.2092 -0.06042 -0.20989 -0.05741 -0.21041 -0.05463 C -0.21163 -0.04908 -0.21111 -0.04954 -0.21336 -0.04445 C -0.21458 -0.04167 -0.21718 -0.03681 -0.21718 -0.03681 C -0.21753 -0.03496 -0.21736 -0.0331 -0.21805 -0.03172 C -0.21961 -0.02871 -0.22187 -0.02662 -0.22378 -0.02408 C -0.22482 -0.02269 -0.22552 -0.02107 -0.22673 -0.02014 C -0.23263 -0.01551 -0.22986 -0.01759 -0.23524 -0.01389 C -0.23923 -0.00857 -0.23888 -0.00834 -0.24565 -0.00509 C -0.24756 -0.00417 -0.24947 -0.00417 -0.25138 -0.00371 C -0.25312 -0.00324 -0.25468 -0.00278 -0.25625 -0.00255 C -0.25746 -0.00162 -0.25868 -0.00047 -0.26006 7.40741E-7 C -0.26319 0.00139 -0.27256 0.00254 -0.2743 0.00254 C -0.29114 0.00324 -0.30798 0.00347 -0.32482 0.00393 C -0.32795 0.00463 -0.33125 0.00509 -0.33437 0.00648 C -0.33819 0.0081 -0.34166 0.01203 -0.34583 0.01273 C -0.35468 0.01458 -0.35034 0.01319 -0.35902 0.01666 C -0.36909 0.02453 -0.35798 0.01643 -0.37152 0.02291 C -0.39184 0.03264 -0.36336 0.0206 -0.38194 0.03194 C -0.38368 0.03287 -0.38576 0.03264 -0.38767 0.0331 C -0.40572 0.04907 -0.38611 0.03264 -0.39618 0.03935 C -0.39861 0.04097 -0.40069 0.04305 -0.40295 0.04444 C -0.40659 0.04699 -0.41041 0.04815 -0.4144 0.04953 C -0.42048 0.05509 -0.41979 0.05208 -0.421 0.05972 C -0.42135 0.06227 -0.4217 0.06481 -0.42187 0.06736 C -0.42135 0.07453 -0.42083 0.08171 -0.42013 0.08889 C -0.41979 0.09074 -0.41961 0.09236 -0.41909 0.09398 C -0.41822 0.09676 -0.41718 0.09907 -0.41631 0.10162 C -0.41579 0.10301 -0.41579 0.1044 -0.41527 0.10555 C -0.41458 0.10694 -0.41336 0.1081 -0.4125 0.10926 C -0.41215 0.11065 -0.41215 0.11203 -0.41145 0.11319 C -0.40711 0.12037 -0.39114 0.11435 -0.39045 0.11435 C -0.37013 0.10069 -0.40416 0.12407 -0.37725 0.10301 C -0.35833 0.08819 -0.36145 0.0919 -0.34583 0.08264 C -0.34166 0.08009 -0.3375 0.07731 -0.33333 0.075 C -0.33055 0.07361 -0.3276 0.07268 -0.32482 0.07129 C -0.32065 0.06898 -0.31666 0.06597 -0.3125 0.06366 C -0.3092 0.0618 -0.30607 0.06018 -0.30295 0.05856 C -0.29774 0.05555 -0.29201 0.05416 -0.28767 0.04953 C -0.28281 0.04444 -0.28003 0.04074 -0.27343 0.03819 C -0.27118 0.03727 -0.26892 0.03657 -0.26666 0.03565 C -0.26197 0.03333 -0.2592 0.03078 -0.25434 0.0294 C -0.25173 0.02847 -0.2493 0.02847 -0.2467 0.02801 C -0.24479 0.02708 -0.24288 0.02592 -0.24097 0.02546 C -0.225 0.02129 -0.23732 0.02639 -0.22951 0.02291 C -0.22534 0.02338 -0.22135 0.02361 -0.21718 0.0243 C -0.21579 0.02453 -0.21458 0.02523 -0.21336 0.02546 C -0.21111 0.02592 -0.20885 0.02639 -0.20677 0.02685 C -0.19079 0.03727 -0.21267 0.02338 -0.1934 0.0331 C -0.19062 0.03449 -0.18819 0.03634 -0.18576 0.03819 C -0.18055 0.04213 -0.17621 0.04861 -0.17048 0.05092 C -0.15763 0.05602 -0.16388 0.05278 -0.15138 0.06111 L -0.14479 0.06991 L -0.14184 0.07384 C -0.14097 0.07731 -0.14097 0.07847 -0.13906 0.08148 C -0.13697 0.08449 -0.13246 0.09028 -0.13246 0.09028 C -0.13177 0.0919 -0.13142 0.09398 -0.13055 0.09537 C -0.12725 0.09953 -0.11996 0.10671 -0.11996 0.10671 C -0.11909 0.10879 -0.11857 0.11157 -0.11718 0.11319 C -0.11197 0.11921 -0.10607 0.12453 -0.09913 0.12592 C -0.09427 0.12662 -0.08958 0.12662 -0.08472 0.12708 C -0.07864 0.12778 -0.07274 0.12893 -0.06666 0.12963 L -0.05625 0.13102 C -0.04444 0.13009 -0.03263 0.13009 -0.021 0.12847 C -0.01319 0.12708 0.00191 0.12199 0.00191 0.12199 C 0.00313 0.12083 0.00435 0.11921 0.00573 0.11828 C 0.0066 0.11759 0.00764 0.11736 0.00851 0.1169 C 0.01077 0.11597 0.01303 0.11528 0.01528 0.11435 C 0.01928 0.10347 0.01459 0.11389 0.01997 0.10671 C 0.02119 0.10532 0.02188 0.10324 0.02292 0.10162 C 0.02396 0.09977 0.03108 0.08935 0.03334 0.08379 C 0.03403 0.08217 0.03473 0.08055 0.03525 0.07893 C 0.0356 0.07754 0.03594 0.07639 0.03612 0.075 C 0.03334 0.06389 0.03577 0.06296 0.02761 0.06111 C 0.02605 0.06065 0.02448 0.06111 0.02292 0.06111 L -1.11111E-6 7.40741E-7 Z" pathEditMode="relative" ptsTypes="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L 5.27778E-6 2.22222E-6 C -0.00312 0.00533 -0.00763 0.00996 -0.00954 0.01644 C -0.01023 0.01852 -0.01041 0.02107 -0.01145 0.02269 C -0.01232 0.02431 -0.01405 0.02431 -0.01527 0.02523 C -0.02152 0.03009 -0.01388 0.02593 -0.02378 0.03033 C -0.02447 0.03172 -0.02482 0.0331 -0.02569 0.03426 C -0.02794 0.03658 -0.03072 0.03704 -0.03332 0.03797 C -0.04548 0.04769 -0.03037 0.03658 -0.04374 0.04306 C -0.04652 0.04445 -0.04912 0.04584 -0.05138 0.04815 C -0.05607 0.05278 -0.05381 0.05139 -0.05815 0.05324 C -0.05937 0.05463 -0.06041 0.05602 -0.06197 0.05695 C -0.06301 0.05787 -0.0644 0.05787 -0.06579 0.05834 C -0.06666 0.0588 -0.0677 0.05926 -0.06857 0.05949 C -0.06926 0.06088 -0.07048 0.06181 -0.07048 0.06343 C -0.07048 0.07824 -0.06701 0.07384 -0.05711 0.07477 C -0.03489 0.07431 -0.01267 0.075 0.00956 0.07361 C 0.01251 0.07338 0.01529 0.07107 0.01806 0.06968 C 0.01841 0.06968 0.03108 0.06459 0.03334 0.06343 C 0.03664 0.06158 0.03959 0.0588 0.04289 0.05695 C 0.04445 0.05625 0.04602 0.05556 0.04758 0.05463 C 0.05157 0.05209 0.05244 0.0507 0.05713 0.04954 C 0.06025 0.04861 0.06355 0.04861 0.06668 0.04815 C 0.06754 0.04769 0.06858 0.04722 0.06945 0.04699 C 0.07084 0.04653 0.07206 0.0463 0.07327 0.0456 C 0.08247 0.04028 0.08924 0.03496 0.09706 0.02662 C 0.09862 0.02477 0.10036 0.02338 0.10192 0.02153 C 0.10296 0.02037 0.10348 0.01852 0.1047 0.01759 C 0.10591 0.0169 0.1073 0.0169 0.10852 0.01644 C 0.10956 0.01551 0.11043 0.01482 0.11147 0.01389 C 0.11268 0.01273 0.11372 0.01111 0.11529 0.00996 C 0.11633 0.00926 0.11772 0.00949 0.11911 0.0088 C 0.12032 0.0081 0.12154 0.00695 0.12275 0.00625 C 0.12379 0.00579 0.12466 0.00533 0.1257 0.00509 C 0.12657 0.00417 0.12744 0.00301 0.12848 0.00255 C 0.13178 0.0007 0.14011 0.00023 0.14185 2.22222E-6 C 0.14411 -0.00046 0.14636 -0.00092 0.14862 -0.00139 C 0.15174 -0.00185 0.15487 -0.00231 0.15799 -0.00254 C 0.16477 -0.00555 0.15817 -0.0037 0.17049 0.00116 C 0.17258 0.00209 0.17483 0.00185 0.17709 0.00255 C 0.18004 0.00324 0.18282 0.00394 0.1856 0.00509 C 0.19115 0.00718 0.19654 0.01019 0.20192 0.0125 C 0.20279 0.01297 0.2047 0.01389 0.2047 0.01389 C 0.20626 0.01991 0.20661 0.0206 0.20661 0.02917 C 0.20661 0.07107 0.21043 0.05417 0.20383 0.06852 C 0.20209 0.07222 0.20088 0.07616 0.1981 0.07871 C 0.19723 0.0794 0.19619 0.0794 0.19515 0.07986 C 0.19168 0.07917 0.18803 0.07894 0.18473 0.07732 C 0.17744 0.07408 0.18317 0.07477 0.18004 0.06968 C 0.17865 0.06759 0.17674 0.06644 0.17518 0.06459 C 0.17327 0.06042 0.16997 0.05695 0.16945 0.05209 C 0.16911 0.04861 0.16945 0.04491 0.16858 0.0419 C 0.16806 0.04051 0.16668 0.04005 0.16563 0.03935 C 0.16529 0.03681 0.16529 0.03403 0.16477 0.03172 C 0.16424 0.0294 0.16355 0.02732 0.16286 0.02523 C 0.16077 0.01922 0.15869 0.0132 0.15608 0.00741 C 0.14706 -0.01227 0.15174 -0.00416 0.14289 -0.01782 C 0.14098 -0.03055 0.14324 -0.01759 0.13907 -0.03194 C 0.13421 -0.04791 0.13838 -0.03866 0.13421 -0.04699 C 0.13265 -0.06504 0.1323 -0.06412 0.13421 -0.09028 C 0.13438 -0.0919 0.1356 -0.09282 0.13612 -0.09398 C 0.13803 -0.09838 0.13994 -0.10254 0.14185 -0.10671 C 0.14237 -0.10787 0.14723 -0.11782 0.14862 -0.11944 C 0.15001 -0.12153 0.15192 -0.12268 0.15331 -0.12453 C 0.1547 -0.12639 0.15556 -0.12916 0.15713 -0.13102 C 0.1599 -0.13426 0.16268 -0.13472 0.16563 -0.13727 C 0.16702 -0.13842 0.16806 -0.14004 0.16945 -0.1412 C 0.17067 -0.1419 0.17206 -0.1419 0.17327 -0.14236 C 0.17431 -0.14282 0.17518 -0.14328 0.17622 -0.14352 C 0.18456 -0.14051 0.18924 -0.14074 0.19515 -0.13356 C 0.19636 -0.13217 0.19706 -0.13009 0.1981 -0.12847 C 0.19862 -0.12592 0.19879 -0.12291 0.20001 -0.12083 C 0.20209 -0.1169 0.20487 -0.11366 0.20765 -0.11065 C 0.20869 -0.10949 0.21025 -0.10903 0.21147 -0.1081 C 0.21372 -0.10602 0.21615 -0.10324 0.21806 -0.10046 C 0.23438 -0.07546 0.20695 -0.11528 0.22761 -0.08773 C 0.23004 -0.08449 0.23213 -0.07847 0.23421 -0.075 C 0.23508 -0.07384 0.23612 -0.07338 0.23716 -0.07245 C 0.23907 -0.07037 0.24063 -0.06782 0.24289 -0.0662 C 0.24584 -0.06366 0.24949 -0.06273 0.25227 -0.05972 C 0.25799 -0.05416 0.254 -0.05694 0.26095 -0.05463 C 0.26181 -0.0544 0.26268 -0.05347 0.26372 -0.05347 C 0.27518 -0.05231 0.28664 -0.05185 0.2981 -0.05092 C 0.30036 -0.04143 0.29723 -0.05324 0.30088 -0.04328 C 0.30174 -0.0412 0.30192 -0.03889 0.30279 -0.03703 C 0.30418 -0.03426 0.30608 -0.03194 0.30765 -0.0294 C 0.30852 -0.02778 0.30938 -0.02592 0.31043 -0.0243 C 0.31424 -0.01828 0.31737 -0.01157 0.32188 -0.00648 C 0.32883 0.00185 0.32831 -0.00023 0.3323 0.00741 C 0.33369 0.00996 0.33612 0.01505 0.33612 0.01505 C 0.33647 0.0169 0.33664 0.01852 0.33716 0.02014 C 0.33786 0.02292 0.33942 0.025 0.33994 0.02778 C 0.34063 0.03148 0.34063 0.03542 0.34098 0.03935 C 0.34063 0.05672 0.34046 0.07408 0.33994 0.09144 C 0.33994 0.09259 0.33942 0.09398 0.33907 0.09514 C 0.3382 0.09699 0.3349 0.10278 0.33334 0.10417 C 0.33247 0.10486 0.33126 0.10463 0.33039 0.10533 C 0.32883 0.10648 0.32727 0.10787 0.3257 0.10903 C 0.32379 0.11088 0.32206 0.1132 0.31997 0.11412 C 0.31893 0.11459 0.31806 0.11505 0.31702 0.11551 C 0.31546 0.11621 0.3139 0.11736 0.31233 0.11806 C 0.30678 0.1206 0.30869 0.11783 0.30192 0.12315 C 0.30018 0.12454 0.29879 0.12685 0.29706 0.12824 C 0.29567 0.1294 0.29376 0.12963 0.29237 0.13079 C 0.29098 0.13172 0.28994 0.13357 0.28855 0.13449 C 0.28664 0.13565 0.28473 0.13634 0.28282 0.13704 C 0.27622 0.13982 0.27727 0.13935 0.27136 0.14097 C 0.26858 0.14051 0.26563 0.14074 0.26286 0.13959 C 0.26129 0.13889 0.26043 0.13681 0.25904 0.13588 C 0.25817 0.13519 0.25713 0.13496 0.25608 0.13449 C 0.25522 0.13334 0.25435 0.13172 0.25331 0.13079 C 0.25209 0.12963 0.2507 0.12917 0.24949 0.12824 C 0.23907 0.12037 0.25365 0.13009 0.24376 0.12431 C 0.24185 0.12315 0.23994 0.12176 0.23803 0.1206 C 0.23265 0.11736 0.22709 0.11505 0.22188 0.11158 C 0.21876 0.10949 0.21546 0.10764 0.21233 0.10533 C 0.21008 0.10371 0.20799 0.10162 0.20574 0.10023 C 0.19567 0.09445 0.19775 0.09861 0.18751 0.09144 C 0.18525 0.08959 0.18334 0.08658 0.18091 0.08496 C 0.17952 0.08403 0.17779 0.08426 0.17622 0.0838 C 0.15331 0.075 0.17622 0.08287 0.16372 0.07871 C 0.16216 0.07732 0.16095 0.075 0.15904 0.07477 C 0.12987 0.07384 0.13352 0.07315 0.11806 0.07986 C 0.11407 0.08334 0.11164 0.08588 0.10765 0.08889 C 0.10192 0.09306 0.10539 0.08912 0.10088 0.09514 C 0.09758 0.10394 0.10088 0.09676 0.09619 0.10417 C 0.09515 0.10556 0.09445 0.10764 0.09324 0.10903 C 0.08716 0.11829 0.08959 0.11459 0.08473 0.11922 C 0.08352 0.1206 0.08213 0.12176 0.08091 0.12315 C 0.07987 0.12431 0.07935 0.12616 0.07813 0.12685 C 0.07622 0.12801 0.07431 0.12778 0.0724 0.12824 C 0.07015 0.12986 0.06806 0.13195 0.06563 0.13334 C 0.06494 0.13357 0.05365 0.13565 0.05331 0.13588 C 0.04862 0.13797 0.04584 0.13935 0.04098 0.14097 C 0.03716 0.14213 0.03334 0.14283 0.02952 0.14352 C 0.02501 0.14259 0.02049 0.14236 0.01615 0.14097 C 0.01511 0.14051 0.01407 0.13959 0.01338 0.13843 C 0.01181 0.13611 0.01077 0.13334 0.00956 0.13079 C 0.00886 0.1294 0.00834 0.12801 0.00765 0.12685 C 0.00626 0.12523 0.00504 0.12361 0.00383 0.12176 C 0.00279 0.12014 0.00209 0.11829 0.00088 0.11667 C -0.00051 0.11482 -0.01145 0.10324 -0.01232 0.10278 L -0.01805 0.10023 C -0.01961 0.09861 -0.02117 0.09653 -0.02291 0.09514 C -0.0243 0.09398 -0.02603 0.09329 -0.0276 0.09259 C -0.02951 0.09167 -0.03159 0.09167 -0.03332 0.09005 C -0.03437 0.08912 -0.03506 0.08797 -0.03628 0.0875 C -0.03905 0.08658 -0.04183 0.08681 -0.04478 0.08634 C -0.04704 0.08588 -0.0493 0.08542 -0.05138 0.08496 C -0.06388 0.08542 -0.07621 0.08542 -0.08853 0.08634 C -0.08992 0.08634 -0.09114 0.08704 -0.09235 0.0875 C -0.09392 0.0882 -0.09548 0.08912 -0.09721 0.09005 C -0.09843 0.09167 -0.09947 0.09375 -0.10103 0.09514 C -0.10173 0.09584 -0.10728 0.09769 -0.10763 0.09769 C -0.11857 0.10648 -0.10503 0.09676 -0.11996 0.10278 C -0.12395 0.1044 -0.12742 0.10787 -0.13142 0.10903 L -0.13523 0.11042 C -0.14912 0.11968 -0.1335 0.10949 -0.14565 0.11667 C -0.15207 0.1206 -0.14687 0.11829 -0.15329 0.1206 C -0.15398 0.12222 -0.15468 0.12384 -0.1552 0.1257 C -0.15919 0.13959 -0.15277 0.12176 -0.15815 0.13588 C -0.15971 0.16297 -0.16041 0.16435 -0.15711 0.20324 C -0.15694 0.20533 -0.1552 0.20648 -0.15433 0.2081 C -0.15398 0.20949 -0.15381 0.21088 -0.15329 0.21204 C -0.14964 0.22176 -0.15294 0.20996 -0.15051 0.21968 C -0.15086 0.22547 -0.14808 0.23334 -0.15138 0.2375 C -0.15433 0.24097 -0.15919 0.23681 -0.16284 0.23496 C -0.16371 0.23449 -0.16336 0.23241 -0.16388 0.23102 C -0.1644 0.2294 -0.16492 0.22755 -0.16562 0.22593 C -0.16648 0.22454 -0.1677 0.22361 -0.16857 0.22222 C -0.17707 0.20695 -0.16631 0.22454 -0.17326 0.20949 C -0.17395 0.20787 -0.17517 0.20695 -0.17621 0.20556 C -0.17673 0.20347 -0.17725 0.20139 -0.17812 0.19931 C -0.17916 0.19699 -0.18072 0.19514 -0.18194 0.19306 C -0.18263 0.19167 -0.18315 0.19051 -0.18385 0.18912 C -0.18541 0.18241 -0.1861 0.18148 -0.18385 0.1713 C -0.18315 0.16875 -0.18124 0.16713 -0.18003 0.16505 C -0.17777 0.15602 -0.18089 0.16644 -0.17621 0.15857 C -0.17534 0.15718 -0.17499 0.15509 -0.1743 0.15371 C -0.17378 0.15255 -0.17291 0.15209 -0.17239 0.15116 C -0.17082 0.14861 -0.16926 0.14422 -0.16753 0.14213 C -0.16648 0.14097 -0.16492 0.14074 -0.16388 0.13959 C -0.16232 0.1382 -0.16128 0.13611 -0.16006 0.13449 C -0.15642 0.13033 -0.15694 0.13102 -0.15329 0.1294 C -0.15277 0.12824 -0.15225 0.12662 -0.15138 0.1257 C -0.15069 0.12477 -0.14947 0.125 -0.1486 0.12431 C -0.14756 0.12361 -0.14652 0.12292 -0.14565 0.12176 C -0.14426 0.12037 -0.14339 0.11783 -0.14183 0.11667 C -0.13992 0.11528 -0.13732 0.11528 -0.13523 0.11412 C -0.13385 0.11366 -0.1328 0.11227 -0.13142 0.11158 C -0.1302 0.11111 -0.12881 0.11088 -0.1276 0.11042 C -0.11596 0.10579 -0.1269 0.10949 -0.11805 0.10648 C -0.11648 0.10533 -0.11492 0.10394 -0.11336 0.10278 C -0.11197 0.10185 -0.1078 0.1007 -0.10659 0.10023 C -0.10537 0.09861 -0.10364 0.09584 -0.1019 0.09514 C -0.09878 0.09398 -0.09548 0.09398 -0.09235 0.09259 C -0.09044 0.09167 -0.08853 0.09074 -0.08662 0.09005 C -0.08089 0.08797 -0.07794 0.0875 -0.07239 0.08634 C -0.07117 0.08542 -0.06996 0.08449 -0.06857 0.0838 C -0.06423 0.08172 -0.06145 0.08102 -0.05711 0.07986 C -0.05624 0.07917 -0.05503 0.07847 -0.05433 0.07732 C -0.05051 0.0713 -0.05676 0.075 -0.05051 0.07222 C -0.04895 0.07014 -0.04756 0.06759 -0.04565 0.06597 C -0.04062 0.06181 -0.0394 0.0632 -0.03523 0.06088 C -0.03124 0.05857 -0.03124 0.0581 -0.0276 0.05463 C -0.02725 0.05232 -0.02725 0.05023 -0.02673 0.04815 C -0.0243 0.03959 -0.02482 0.04908 -0.02482 0.04051 L 5.27778E-6 2.22222E-6 Z" pathEditMode="relative" ptsTypes="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2.22222E-6 C 0.00417 -0.00463 0.00764 -0.01065 0.0125 -0.01389 C 0.01441 -0.01528 0.01615 -0.01667 0.01823 -0.01782 C 0.0191 -0.01829 0.02014 -0.01852 0.02101 -0.01898 C 0.02743 -0.02338 0.02726 -0.02361 0.03247 -0.02917 C 0.03333 -0.03171 0.0342 -0.03426 0.03524 -0.03681 C 0.03611 -0.03866 0.0375 -0.04005 0.03819 -0.0419 C 0.03889 -0.04375 0.03872 -0.04606 0.03906 -0.04815 C 0.03958 -0.05046 0.04045 -0.05231 0.04097 -0.05463 C 0.04184 -0.05787 0.04236 -0.06134 0.04288 -0.06481 L 0.04392 -0.06991 C 0.0441 -0.07315 0.04392 -0.07685 0.04479 -0.07986 C 0.04688 -0.08704 0.04809 -0.09537 0.05243 -0.10023 C 0.06771 -0.11713 0.04896 -0.0956 0.06285 -0.11435 C 0.06892 -0.12245 0.06788 -0.11898 0.07431 -0.12569 C 0.0809 -0.13241 0.07257 -0.12824 0.08472 -0.13588 C 0.08698 -0.13727 0.08924 -0.1375 0.09149 -0.13843 C 0.10816 -0.15231 0.09444 -0.13981 0.10104 -0.14722 C 0.10434 -0.15093 0.10694 -0.15301 0.10955 -0.15741 C 0.11267 -0.1625 0.11267 -0.16528 0.11615 -0.16875 C 0.11771 -0.17037 0.11962 -0.17106 0.12101 -0.17269 C 0.12274 -0.175 0.12396 -0.17801 0.12569 -0.18032 C 0.12656 -0.18148 0.12778 -0.18171 0.12865 -0.18287 C 0.12969 -0.18426 0.13038 -0.18634 0.13142 -0.18796 C 0.13299 -0.19051 0.13455 -0.19306 0.13629 -0.1956 C 0.13715 -0.19676 0.13819 -0.19792 0.13906 -0.19931 C 0.1401 -0.20093 0.1408 -0.20301 0.14201 -0.2044 C 0.14462 -0.20741 0.14757 -0.20972 0.15052 -0.21204 C 0.15208 -0.21319 0.15347 -0.21505 0.15521 -0.21574 C 0.15712 -0.21667 0.15903 -0.21667 0.16094 -0.21713 L 0.19531 -0.21458 C 0.19913 -0.21319 0.20052 -0.20625 0.20295 -0.20185 C 0.20399 -0.2 0.20469 -0.19769 0.20573 -0.1956 C 0.2066 -0.19375 0.20764 -0.19213 0.20851 -0.19051 C 0.2092 -0.18796 0.2099 -0.18542 0.21042 -0.18287 C 0.21267 -0.17176 0.21215 -0.15856 0.20764 -0.14861 C 0.20573 -0.14444 0.20069 -0.14606 0.19722 -0.14468 C 0.19149 -0.14051 0.18872 -0.1375 0.18194 -0.13588 C 0.17778 -0.13495 0.17361 -0.13495 0.16962 -0.13449 C 0.16632 -0.1338 0.16319 -0.1331 0.16007 -0.13194 C 0.15417 -0.12986 0.15017 -0.12662 0.14479 -0.12315 C 0.14444 -0.12199 0.14427 -0.1206 0.14392 -0.11944 C 0.1434 -0.11806 0.14236 -0.1169 0.14201 -0.11551 C 0.14115 -0.11273 0.14063 -0.10949 0.1401 -0.10671 C 0.13976 -0.10278 0.13889 -0.09907 0.13906 -0.09514 C 0.13924 -0.0919 0.14288 -0.08403 0.14479 -0.08241 C 0.1474 -0.08032 0.15052 -0.07986 0.1533 -0.0787 C 0.16354 -0.07477 0.16285 -0.07523 0.17153 -0.07361 L 0.18958 -0.075 C 0.19358 -0.07639 0.19635 -0.08125 0.2 -0.0838 C 0.20243 -0.08542 0.20521 -0.08611 0.20764 -0.0875 C 0.21667 -0.09259 0.2059 -0.08819 0.21615 -0.09144 C 0.23958 -0.09884 0.22795 -0.09653 0.24288 -0.09907 C 0.25017 -0.09861 0.25747 -0.09861 0.26476 -0.09769 C 0.26736 -0.09745 0.2724 -0.09514 0.2724 -0.09514 C 0.275 -0.09306 0.27743 -0.09074 0.28004 -0.08889 C 0.28142 -0.08773 0.28333 -0.0875 0.28472 -0.08634 C 0.2934 -0.07986 0.28455 -0.08426 0.29149 -0.08125 C 0.29201 -0.07986 0.29254 -0.07847 0.2934 -0.07755 C 0.29514 -0.07477 0.29896 -0.06991 0.29896 -0.06991 C 0.29879 -0.06343 0.29861 -0.05718 0.29809 -0.05069 C 0.29792 -0.04861 0.29774 -0.04653 0.29705 -0.04444 C 0.29653 -0.04213 0.29514 -0.04028 0.29427 -0.03796 C 0.29375 -0.03681 0.29358 -0.03542 0.2934 -0.03426 C 0.29392 -0.02315 0.29375 -0.01204 0.29531 -0.00116 C 0.29549 0.00046 0.29688 0.00185 0.29809 0.00255 C 0.30208 0.00509 0.30625 0.00741 0.31042 0.00903 C 0.31424 0.01019 0.31806 0.01065 0.32188 0.01134 C 0.32344 0.01181 0.325 0.01227 0.32674 0.01273 C 0.32795 0.01481 0.32917 0.01713 0.33038 0.01898 C 0.33194 0.0213 0.3349 0.02245 0.33524 0.02546 C 0.33594 0.03125 0.3349 0.0375 0.33333 0.04329 C 0.33229 0.04676 0.3283 0.0537 0.32483 0.05579 C 0.32292 0.05694 0.32101 0.05787 0.3191 0.05833 C 0.31563 0.05949 0.31198 0.05972 0.30851 0.06088 C 0.30382 0.06273 0.29375 0.06713 0.28767 0.06991 C 0.28316 0.06944 0.27865 0.06991 0.27431 0.06852 C 0.27153 0.06782 0.26944 0.06458 0.26667 0.06343 C 0.26424 0.0625 0.26163 0.06273 0.25903 0.06227 C 0.25087 0.05486 0.26302 0.06551 0.25139 0.05718 C 0.24965 0.05602 0.23889 0.04745 0.23611 0.04444 C 0.21667 0.02384 0.23924 0.04699 0.22292 0.02662 C 0.22049 0.02384 0.20851 0.01366 0.2066 0.01273 C 0.20365 0.01134 0.20035 0.01181 0.19722 0.01134 C 0.18542 0.00741 0.19028 0.00856 0.16667 0.01273 C 0.16094 0.01366 0.15521 0.01551 0.14948 0.01782 C 0.12431 0.02824 0.14653 0.02384 0.1276 0.02662 C 0.12569 0.02755 0.12396 0.02847 0.12188 0.02917 C 0.11372 0.03194 0.10504 0.03264 0.09722 0.03681 C 0.08021 0.04583 0.08802 0.04375 0.07431 0.04583 C 0.06319 0.04491 0.05191 0.04606 0.04097 0.04329 C 0.0375 0.04213 0.03542 0.03704 0.03247 0.03426 C 0.02934 0.03148 0.02622 0.02917 0.02292 0.02662 C 0.01215 0.01852 0.02118 0.02639 0.01441 0.02037 C 0.01302 0.01782 0.01198 0.01505 0.01059 0.01273 C 0.00833 0.00926 0.00608 0.00995 0.00295 0.00903 C -0.00851 0.00463 0.00347 0.00741 -0.01042 0.00509 C -0.0151 0.00255 -0.01979 -0.00023 -0.02465 -0.00255 C -0.02708 -0.0037 -0.02986 -0.00417 -0.03229 -0.00509 C -0.03871 -0.00741 -0.04514 -0.00995 -0.05139 -0.01273 C -0.05226 -0.01319 -0.0533 -0.01343 -0.05417 -0.01389 C -0.0559 -0.01505 -0.05746 -0.01644 -0.05903 -0.01782 C -0.06597 -0.01736 -0.07309 -0.01806 -0.07986 -0.01644 C -0.09045 -0.01412 -0.09219 -0.01111 -0.1 -0.00625 C -0.10139 -0.00532 -0.10312 -0.00463 -0.10469 -0.0037 C -0.10556 -0.00255 -0.1066 -0.00116 -0.10746 2.22222E-6 C -0.10937 0.00231 -0.11146 0.00394 -0.11319 0.00648 C -0.11441 0.00787 -0.1151 0.00972 -0.11615 0.01134 C -0.11649 0.01319 -0.11684 0.01481 -0.11701 0.01644 C -0.11736 0.01875 -0.11753 0.02083 -0.11806 0.02292 C -0.11823 0.02407 -0.11875 0.02546 -0.11892 0.02662 C -0.11927 0.02847 -0.11927 0.03032 -0.11996 0.03171 C -0.12066 0.03333 -0.12187 0.03426 -0.12274 0.03565 C -0.12604 0.0412 -0.12639 0.04282 -0.12847 0.04838 C -0.12882 0.05162 -0.12934 0.05509 -0.12951 0.05833 C -0.13073 0.08611 -0.13108 0.10139 -0.12847 0.12963 C -0.1283 0.13102 -0.12743 0.13241 -0.12656 0.13333 C -0.11493 0.14468 -0.1184 0.1419 -0.11042 0.14468 C -0.10816 0.1456 -0.10608 0.14676 -0.10365 0.14722 C -0.09583 0.14907 -0.08785 0.15 -0.07986 0.15116 C -0.07674 0.15162 -0.07361 0.15208 -0.07031 0.15231 C -0.06059 0.15324 -0.03212 0.15463 -0.02378 0.15486 C -0.02413 0.15741 -0.02604 0.1706 -0.0276 0.17407 C -0.02847 0.17616 -0.03021 0.17731 -0.03142 0.17917 C -0.03212 0.18032 -0.03229 0.18218 -0.03333 0.18287 C -0.03524 0.18403 -0.03767 0.18356 -0.03993 0.18426 C -0.04115 0.18449 -0.04236 0.18519 -0.04375 0.18542 C -0.04618 0.18588 -0.04878 0.18634 -0.05139 0.18681 C -0.06979 0.18634 -0.08819 0.18657 -0.1066 0.18542 C -0.10764 0.18542 -0.10833 0.18356 -0.10937 0.18287 C -0.11163 0.18148 -0.11389 0.18032 -0.11615 0.17917 C -0.11806 0.17569 -0.11962 0.17199 -0.12187 0.16898 L -0.13229 0.15486 C -0.13351 0.15324 -0.1349 0.15162 -0.13611 0.14977 C -0.13733 0.14769 -0.13854 0.14537 -0.13993 0.14352 C -0.14097 0.14213 -0.14253 0.1412 -0.14375 0.13981 C -0.14514 0.13773 -0.14618 0.13542 -0.14757 0.13333 C -0.14878 0.13148 -0.15 0.12986 -0.15139 0.12824 C -0.15191 0.12616 -0.15243 0.12384 -0.1533 0.12199 C -0.15399 0.12014 -0.15521 0.11852 -0.15608 0.1169 C -0.15833 0.1125 -0.16024 0.1081 -0.16267 0.10417 C -0.16528 0.10023 -0.16788 0.09653 -0.17031 0.09282 C -0.17222 0.08958 -0.17396 0.08449 -0.17517 0.08125 C -0.17552 0.0787 -0.17639 0.07616 -0.17604 0.07361 C -0.17517 0.06412 -0.17378 0.04514 -0.1684 0.03426 C -0.16701 0.03148 -0.1651 0.0294 -0.16371 0.02662 C -0.1625 0.02431 -0.16181 0.02153 -0.16094 0.01898 C -0.15955 0.01597 -0.15538 0.00903 -0.15417 0.00764 C -0.15347 0.00671 -0.15226 0.00671 -0.15139 0.00648 C -0.14983 0.00417 -0.14826 0.00185 -0.14653 2.22222E-6 C -0.14201 -0.00486 -0.14097 -0.00486 -0.13611 -0.00764 C -0.13507 -0.00926 -0.13437 -0.01134 -0.13316 -0.01273 C -0.13056 -0.01597 -0.12865 -0.01644 -0.12569 -0.01782 C -0.12431 -0.01898 -0.12309 -0.02037 -0.12187 -0.02153 C -0.11892 -0.02407 -0.11441 -0.02731 -0.11128 -0.02917 C -0.10816 -0.03102 -0.10503 -0.03287 -0.10174 -0.03426 C -0.09931 -0.03542 -0.0967 -0.03611 -0.09427 -0.03681 C -0.08628 -0.03912 -0.07969 -0.04051 -0.07135 -0.0419 C -0.06753 -0.04236 -0.06371 -0.04282 -0.0599 -0.04306 C -0.02083 -0.05347 -0.06701 -0.04213 0.03524 -0.04699 C 0.04236 -0.04722 0.04931 -0.04954 0.05625 -0.05069 L 0.12188 -0.04954 C 0.12396 -0.04931 0.125 -0.04583 0.12674 -0.04444 C 0.12882 -0.04259 0.13125 -0.0412 0.13333 -0.03935 C 0.14045 -0.03287 0.14722 -0.02546 0.15434 -0.01898 C 0.15729 -0.0162 0.16146 -0.01366 0.16476 -0.01134 C 0.16545 -0.00926 0.16684 -0.00741 0.16667 -0.00509 C 0.16545 0.0081 0.16302 0.0081 0.15521 0.01273 C 0.14688 0.01782 0.14219 0.02037 0.13333 0.02292 C 0.1309 0.02361 0.1283 0.02361 0.12569 0.02407 C 0.12379 0.02454 0.12188 0.025 0.11997 0.02546 C 0.11337 0.00949 0.11424 0.01898 0.1191 0.00394 C 0.12205 -0.00532 0.11962 -0.0037 0.12483 -0.01273 C 0.12951 -0.02106 0.12847 -0.01759 0.13438 -0.02153 C 0.13542 -0.02222 0.13611 -0.02361 0.13715 -0.02407 C 0.13958 -0.02523 0.15156 -0.02662 0.15243 -0.02662 C 0.16094 -0.02731 0.16962 -0.02755 0.17813 -0.02801 L 0.22674 -0.02662 C 0.2276 -0.02662 0.22865 -0.02593 0.22951 -0.02546 C 0.23264 -0.02384 0.23576 -0.02176 0.23906 -0.02037 C 0.24097 -0.01944 0.24288 -0.01968 0.24479 -0.01898 C 0.25938 -0.01481 0.24497 -0.01713 0.26476 -0.01528 C 0.26632 -0.01481 0.26788 -0.01458 0.26944 -0.01389 C 0.27153 -0.01319 0.27326 -0.01181 0.27517 -0.01134 C 0.27969 -0.01042 0.2842 -0.01065 0.28854 -0.01019 C 0.33802 -0.01644 0.31701 -0.0037 0.3342 -0.02153 C 0.33524 -0.02245 0.33611 -0.02315 0.33715 -0.02407 C 0.33872 -0.02708 0.34045 -0.02986 0.34184 -0.0331 C 0.34358 -0.03634 0.34479 -0.04005 0.3467 -0.04306 C 0.34774 -0.04514 0.34913 -0.04653 0.35052 -0.04815 C 0.35069 -0.04954 0.35104 -0.05069 0.35139 -0.05208 C 0.35191 -0.0537 0.35278 -0.05532 0.3533 -0.05718 C 0.35382 -0.0588 0.35399 -0.06042 0.35434 -0.06227 C 0.35451 -0.0669 0.35469 -0.07153 0.35521 -0.07616 C 0.35625 -0.08519 0.35972 -0.07546 0.35434 -0.09259 C 0.34514 -0.12153 0.35035 -0.10139 0.34097 -0.11806 C 0.33993 -0.11968 0.33924 -0.12176 0.33802 -0.12315 C 0.32483 -0.13727 0.33611 -0.12384 0.32847 -0.1294 C 0.32431 -0.13264 0.32083 -0.13773 0.31615 -0.13958 C 0.30712 -0.14375 0.29618 -0.14815 0.28854 -0.15486 C 0.28698 -0.15625 0.2783 -0.16435 0.27517 -0.16644 C 0.27326 -0.16759 0.27118 -0.16852 0.26944 -0.17014 C 0.2658 -0.17361 0.25903 -0.18148 0.25903 -0.18148 C 0.25712 -0.18912 0.25938 -0.18241 0.2533 -0.19051 C 0.2526 -0.19144 0.25208 -0.19306 0.25139 -0.19421 C 0.25052 -0.19606 0.24965 -0.19769 0.24861 -0.19931 C 0.24635 -0.20278 0.24427 -0.20625 0.24184 -0.20949 C 0.23507 -0.21921 0.23629 -0.21574 0.22951 -0.22731 C 0.22639 -0.23264 0.22587 -0.23449 0.22379 -0.24005 C 0.22344 -0.24259 0.22361 -0.24514 0.22292 -0.24769 C 0.22222 -0.25 0.22153 -0.25255 0.21997 -0.25394 C 0.21754 -0.25625 0.20833 -0.25741 0.20573 -0.25764 C 0.20174 -0.25694 0.17517 -0.25278 0.1658 -0.25023 C 0.16024 -0.24861 0.15486 -0.24676 0.14948 -0.24514 C 0.14444 -0.24167 0.13924 -0.23866 0.13438 -0.23495 C 0.13299 -0.2338 0.13177 -0.23241 0.13056 -0.23102 C 0.12951 -0.23009 0.12847 -0.22963 0.1276 -0.22847 C 0.12656 -0.22731 0.12587 -0.22569 0.12483 -0.22477 C 0.12396 -0.22407 0.12292 -0.22384 0.12188 -0.22338 C 0.12101 -0.22269 0.12014 -0.22176 0.1191 -0.22083 C 0.11563 -0.21829 0.11181 -0.2169 0.10868 -0.21319 C 0.09774 -0.20162 0.10295 -0.20579 0.09722 -0.19676 C 0.09479 -0.19306 0.09358 -0.19213 0.09045 -0.18912 C 0.08316 -0.17292 0.09254 -0.19306 0.08385 -0.17639 C 0.07882 -0.1669 0.08281 -0.17361 0.07917 -0.16505 C 0.07569 -0.15764 0.07552 -0.15903 0.07344 -0.15231 C 0.0717 -0.14722 0.07274 -0.14769 0.07153 -0.14097 C 0.07101 -0.13843 0.07014 -0.13588 0.06962 -0.13333 C 0.06944 -0.13264 0.06823 -0.12546 0.06771 -0.12431 C 0.06667 -0.12245 0.0625 -0.11782 0.06094 -0.1169 C 0.06007 -0.1162 0.05903 -0.11597 0.05816 -0.11551 C 0.04983 -0.11088 0.05816 -0.11481 0.05156 -0.11181 C 0.05052 -0.11088 0.04965 -0.10995 0.04861 -0.10926 C 0.04774 -0.10856 0.0467 -0.10856 0.04583 -0.10787 C 0.04497 -0.10741 0.04444 -0.10625 0.04392 -0.10532 L 3.61111E-6 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5.55556E-6 -2.59259E-6 C 0.00572 0.00417 0.0111 0.00926 0.01718 0.01273 C 0.02395 0.01644 0.02881 0.01574 0.03524 0.01783 C 0.03628 0.01806 0.03715 0.01898 0.03819 0.01898 C 0.06319 0.02107 0.08819 0.02246 0.11336 0.02408 C 0.11579 0.02755 0.11822 0.03102 0.121 0.03426 C 0.12187 0.03519 0.12326 0.03542 0.12378 0.03681 C 0.13506 0.06436 0.11388 0.0294 0.13628 0.06227 C 0.13489 0.06436 0.13437 0.06852 0.13246 0.06852 C 0.09201 0.07014 0.11683 0.06551 0.09999 0.06088 C 0.096 0.05973 0.09166 0.05926 0.08767 0.05834 C 0.08437 0.05764 0.08124 0.05672 0.07812 0.05579 C 0.0769 0.05486 0.07569 0.05394 0.0743 0.05324 C 0.07204 0.05232 0.06978 0.05162 0.0677 0.0507 C 0.06666 0.05047 0.06579 0.05 0.06475 0.04954 C 0.06353 0.04815 0.06232 0.04676 0.06093 0.04561 C 0.06006 0.04491 0.05902 0.04514 0.05815 0.04445 C 0.05346 0.04028 0.05694 0.04144 0.05329 0.03681 C 0.05017 0.03241 0.04982 0.03311 0.04565 0.03172 C 0.04478 0.03079 0.04374 0.0301 0.04287 0.02917 C 0.0394 0.0257 0.03628 0.02153 0.03246 0.01898 C 0.02985 0.01736 0.02708 0.01621 0.02482 0.01389 C 0.00659 -0.00486 0.01874 0.00672 0.00572 -0.00393 C 0.00103 -0.00764 0.00485 -0.00555 -5.55556E-6 -0.00764 C -0.00417 -0.01342 -0.00417 -0.01365 -0.00956 -0.01898 C -0.01147 -0.02129 -0.01285 -0.02152 -0.01424 -0.02407 C -0.01529 -0.02615 -0.01615 -0.02847 -0.01719 -0.03055 C -0.01945 -0.04259 -0.01633 -0.02754 -0.01997 -0.04189 C -0.02067 -0.0449 -0.02119 -0.04791 -0.02188 -0.05092 C -0.02223 -0.05208 -0.02258 -0.05347 -0.02275 -0.05463 C -0.0198 -0.07361 -0.02344 -0.07615 -0.01424 -0.08379 C -0.01338 -0.08449 -0.01233 -0.08472 -0.01147 -0.08518 C -0.00088 -0.0949 -0.00556 -0.09282 0.0019 -0.09537 C 0.00312 -0.09606 0.00433 -0.09722 0.00572 -0.09768 C 0.00694 -0.09838 0.00833 -0.09861 0.00954 -0.09907 C 0.01544 -0.10069 0.01822 -0.10069 0.02482 -0.10162 C 0.02673 -0.10254 0.02846 -0.1037 0.03055 -0.10416 C 0.05433 -0.10856 0.04444 -0.10694 0.06006 -0.10926 C 0.06093 -0.10949 0.06562 -0.11088 0.06666 -0.1118 C 0.06874 -0.11319 0.07031 -0.11551 0.07239 -0.11689 C 0.08263 -0.12291 0.08524 -0.12314 0.09531 -0.12569 C 0.1111 -0.13842 0.09114 -0.12338 0.10381 -0.13078 C 0.10555 -0.13171 0.10694 -0.13356 0.1085 -0.13472 C 0.10954 -0.13518 0.11041 -0.13541 0.11145 -0.13588 C 0.11371 -0.1368 0.11579 -0.13819 0.11805 -0.13842 C 0.1269 -0.13935 0.13593 -0.13935 0.14478 -0.13958 C 0.17117 -0.13842 0.19756 -0.13842 0.22378 -0.13588 C 0.22812 -0.13541 0.23211 -0.13264 0.2361 -0.13078 C 0.23975 -0.12916 0.24322 -0.12777 0.24669 -0.12569 C 0.2519 -0.12245 0.25676 -0.11805 0.26197 -0.11435 C 0.26319 -0.11342 0.2644 -0.11273 0.26562 -0.1118 C 0.26666 -0.11111 0.26753 -0.10995 0.26857 -0.10926 C 0.27204 -0.10648 0.27395 -0.10578 0.27812 -0.10416 C 0.28246 -0.10231 0.2868 -0.09907 0.29149 -0.09907 L 0.4019 -0.09652 C 0.40433 -0.09398 0.40711 -0.09166 0.40954 -0.08889 C 0.41162 -0.08657 0.41527 -0.08125 0.41527 -0.08125 C 0.41649 -0.07708 0.41718 -0.07199 0.421 -0.0699 C 0.42291 -0.06852 0.42534 -0.06898 0.4276 -0.06852 C 0.43836 -0.07037 0.4493 -0.07129 0.45989 -0.07361 C 0.46267 -0.0743 0.4651 -0.07615 0.46753 -0.07754 C 0.46944 -0.07847 0.47152 -0.07893 0.47326 -0.08009 C 0.47603 -0.08171 0.47812 -0.08472 0.4809 -0.08634 C 0.48367 -0.08819 0.48662 -0.08889 0.4894 -0.09027 C 0.49305 -0.09444 0.49635 -0.09884 0.49999 -0.10277 C 0.50156 -0.10463 0.50346 -0.10578 0.50468 -0.10787 C 0.50607 -0.11018 0.50642 -0.11319 0.50763 -0.11551 C 0.50833 -0.11736 0.50954 -0.11898 0.51041 -0.1206 C 0.51145 -0.12569 0.5118 -0.12824 0.51336 -0.13333 C 0.51388 -0.13518 0.51458 -0.1368 0.51527 -0.13842 C 0.51735 -0.15301 0.51649 -0.14328 0.51336 -0.17014 C 0.51301 -0.17222 0.51301 -0.17453 0.51232 -0.17662 C 0.50156 -0.20671 0.50763 -0.18842 0.50086 -0.20185 C 0.49982 -0.20393 0.49912 -0.20625 0.49808 -0.20833 C 0.49617 -0.2118 0.49409 -0.21481 0.49235 -0.21852 C 0.4868 -0.23032 0.48975 -0.23125 0.4809 -0.24375 C 0.47621 -0.25046 0.47152 -0.25764 0.46666 -0.26412 C 0.46544 -0.26551 0.46388 -0.26643 0.46284 -0.26782 C 0.46197 -0.26898 0.46162 -0.2706 0.46093 -0.27176 C 0.4585 -0.27523 0.4559 -0.27847 0.45329 -0.28194 L 0.45329 -0.28194 C 0.45173 -0.28356 0.45017 -0.28541 0.4486 -0.28703 C 0.44478 -0.29051 0.44027 -0.29282 0.43715 -0.29722 C 0.43558 -0.2993 0.43402 -0.30162 0.43228 -0.30347 C 0.43055 -0.30532 0.42829 -0.30648 0.42656 -0.30856 C 0.40537 -0.33379 0.42291 -0.31643 0.40468 -0.33657 C 0.40225 -0.33912 0.39947 -0.3412 0.39704 -0.34398 C 0.39044 -0.35254 0.38541 -0.36342 0.37812 -0.37083 C 0.37673 -0.37199 0.37551 -0.37314 0.3743 -0.37453 C 0.36892 -0.38078 0.3743 -0.37639 0.36753 -0.38078 C 0.36058 -0.38009 0.35346 -0.38009 0.34669 -0.37847 C 0.34531 -0.37801 0.34496 -0.37569 0.34374 -0.37453 C 0.3427 -0.37338 0.34114 -0.37314 0.33992 -0.37199 C 0.33836 -0.3706 0.33697 -0.36828 0.33524 -0.36689 C 0.32985 -0.3625 0.31909 -0.35416 0.31909 -0.35416 C 0.3184 -0.35208 0.31805 -0.34977 0.31718 -0.34791 C 0.31562 -0.3449 0.31267 -0.34352 0.31145 -0.34027 C 0.30902 -0.33379 0.31076 -0.33634 0.30659 -0.33264 C 0.30433 -0.32801 0.3026 -0.32407 0.29895 -0.3199 C 0.29826 -0.31898 0.29704 -0.31921 0.29617 -0.31875 C 0.29531 -0.31689 0.29426 -0.31527 0.2934 -0.31365 C 0.29114 -0.31018 0.28853 -0.30717 0.28662 -0.30347 C 0.28576 -0.30162 0.28558 -0.29907 0.28471 -0.29722 C 0.28367 -0.29444 0.28211 -0.29213 0.2809 -0.28958 C 0.27708 -0.28148 0.27447 -0.27199 0.26944 -0.26527 L 0.25902 -0.25139 C 0.25555 -0.24676 0.25034 -0.23912 0.24565 -0.23611 C 0.24374 -0.23495 0.24131 -0.23564 0.23906 -0.23495 C 0.22308 -0.23032 0.24287 -0.23379 0.22378 -0.23102 C 0.221 -0.22986 0.21822 -0.22824 0.21527 -0.22731 C 0.21319 -0.22662 0.20468 -0.22523 0.20277 -0.22477 C 0.19999 -0.22407 0.19721 -0.22314 0.19426 -0.22222 C 0.1868 -0.2199 0.18524 -0.21875 0.17708 -0.21713 C 0.17221 -0.2162 0.16596 -0.21574 0.16093 -0.21458 C 0.15642 -0.21342 0.15208 -0.21134 0.14756 -0.21088 C 0.14027 -0.20972 0.13298 -0.20995 0.12569 -0.20949 C 0.12412 -0.20856 0.12256 -0.2074 0.121 -0.20694 C 0.11423 -0.20509 0.11319 -0.20671 0.10763 -0.20439 C 0.09617 -0.19977 0.11006 -0.20347 0.09721 -0.20069 C 0.09617 -0.20023 0.09513 -0.2 0.09426 -0.1993 C 0.09322 -0.19861 0.09253 -0.19745 0.09149 -0.19676 C 0.08992 -0.19606 0.08819 -0.19606 0.08662 -0.1956 C 0.08107 -0.19051 0.08628 -0.19467 0.07621 -0.19051 C 0.06874 -0.1875 0.07378 -0.18819 0.06579 -0.18402 C 0.06353 -0.1831 0.06128 -0.18264 0.05902 -0.18148 C 0.05781 -0.18102 0.05659 -0.17986 0.0552 -0.17893 C 0.05433 -0.17847 0.05329 -0.17847 0.05242 -0.17777 C 0.05069 -0.17662 0.04912 -0.17523 0.04756 -0.17407 C 0.04669 -0.17314 0.04583 -0.17199 0.04478 -0.17152 C 0.04287 -0.17037 0.04096 -0.16967 0.03906 -0.16898 C 0.03489 -0.16435 0.03055 -0.15995 0.02673 -0.15486 C 0.02482 -0.15231 0.02378 -0.14884 0.02187 -0.14606 C 0.02083 -0.14444 0.01926 -0.14375 0.01805 -0.14213 C 0.0059 -0.12731 0.01614 -0.13819 0.00763 -0.12963 C 0.00728 -0.12824 0.00711 -0.12685 0.00676 -0.12569 C 0.00624 -0.1243 0.00503 -0.12338 0.00485 -0.12199 C 0.00416 -0.11852 0.00433 -0.11504 0.00381 -0.1118 C 0.00364 -0.11041 0.00312 -0.10926 0.00294 -0.10787 C 0.0026 -0.10416 0.00225 -0.10023 0.0019 -0.09652 C 0.00173 -0.09444 0.00051 -0.09236 0.00103 -0.09027 C 0.00138 -0.08842 0.00294 -0.08773 0.00381 -0.08634 C 0.01406 -0.0706 -0.00469 -0.09699 0.01232 -0.07245 L 0.01909 -0.06342 L -5.55556E-6 -2.59259E-6 Z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0" grpId="2" animBg="1"/>
      <p:bldP spid="49" grpId="0" animBg="1"/>
      <p:bldP spid="49" grpId="1" animBg="1"/>
      <p:bldP spid="4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What is the fiscal policy?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21" y="1484784"/>
            <a:ext cx="79439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1. It </a:t>
            </a:r>
            <a:r>
              <a:rPr lang="fr-FR" dirty="0" err="1" smtClean="0"/>
              <a:t>is</a:t>
            </a:r>
            <a:r>
              <a:rPr lang="fr-FR" dirty="0" smtClean="0"/>
              <a:t> about MONEY: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8374" y="2788633"/>
            <a:ext cx="3488082" cy="2440567"/>
            <a:chOff x="2645443" y="1811961"/>
            <a:chExt cx="3488082" cy="2440567"/>
          </a:xfrm>
        </p:grpSpPr>
        <p:sp>
          <p:nvSpPr>
            <p:cNvPr id="3" name="Right Brace 2"/>
            <p:cNvSpPr/>
            <p:nvPr/>
          </p:nvSpPr>
          <p:spPr>
            <a:xfrm>
              <a:off x="2645443" y="1811961"/>
              <a:ext cx="277443" cy="2440567"/>
            </a:xfrm>
            <a:prstGeom prst="rightBrace">
              <a:avLst/>
            </a:prstGeom>
            <a:ln w="19050">
              <a:solidFill>
                <a:srgbClr val="0076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09189" y="2708920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err="1" smtClean="0">
                  <a:solidFill>
                    <a:srgbClr val="C00000"/>
                  </a:solidFill>
                </a:rPr>
                <a:t>Virtually</a:t>
              </a:r>
              <a:r>
                <a:rPr lang="fr-BE" dirty="0" smtClean="0">
                  <a:solidFill>
                    <a:srgbClr val="C00000"/>
                  </a:solidFill>
                </a:rPr>
                <a:t> </a:t>
              </a:r>
              <a:r>
                <a:rPr lang="fr-BE" dirty="0" err="1" smtClean="0">
                  <a:solidFill>
                    <a:srgbClr val="C00000"/>
                  </a:solidFill>
                </a:rPr>
                <a:t>every</a:t>
              </a:r>
              <a:r>
                <a:rPr lang="fr-BE" dirty="0" smtClean="0">
                  <a:solidFill>
                    <a:srgbClr val="C00000"/>
                  </a:solidFill>
                </a:rPr>
                <a:t> </a:t>
              </a:r>
              <a:r>
                <a:rPr lang="fr-BE" dirty="0" err="1" smtClean="0">
                  <a:solidFill>
                    <a:srgbClr val="C00000"/>
                  </a:solidFill>
                </a:rPr>
                <a:t>policy</a:t>
              </a:r>
              <a:r>
                <a:rPr lang="fr-BE" dirty="0" smtClean="0">
                  <a:solidFill>
                    <a:srgbClr val="C00000"/>
                  </a:solidFill>
                </a:rPr>
                <a:t> </a:t>
              </a:r>
              <a:r>
                <a:rPr lang="fr-BE" dirty="0" err="1" smtClean="0">
                  <a:solidFill>
                    <a:srgbClr val="C00000"/>
                  </a:solidFill>
                </a:rPr>
                <a:t>decision</a:t>
              </a:r>
              <a:r>
                <a:rPr lang="fr-BE" dirty="0" smtClean="0">
                  <a:solidFill>
                    <a:srgbClr val="C00000"/>
                  </a:solidFill>
                </a:rPr>
                <a:t> has fiscal implications!</a:t>
              </a:r>
              <a:endParaRPr lang="fr-BE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2243" y="2706015"/>
            <a:ext cx="128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Revenue</a:t>
            </a: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922243" y="3858143"/>
            <a:ext cx="16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Expenditure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1354291" y="309741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Resources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: Taxes, excises, fines,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tariff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duties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, contributions, etc.</a:t>
            </a:r>
            <a:endParaRPr lang="fr-BE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291" y="430587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policies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: public salaries,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investment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BE" i="1" dirty="0" err="1" smtClean="0">
                <a:solidFill>
                  <a:schemeClr val="bg1">
                    <a:lumMod val="65000"/>
                  </a:schemeClr>
                </a:solidFill>
              </a:rPr>
              <a:t>grants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</a:rPr>
              <a:t>, subsidies, etc.</a:t>
            </a:r>
            <a:endParaRPr lang="fr-BE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http://www.lushzone.com/wp-content/uploads/2014/09/Improve-Your-Blood-Circulation-Natural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362495" cy="33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</a:t>
            </a:r>
            <a:r>
              <a:rPr lang="en-GB" sz="2000" b="1" dirty="0">
                <a:solidFill>
                  <a:schemeClr val="bg1"/>
                </a:solidFill>
              </a:rPr>
              <a:t>Market preservation – </a:t>
            </a:r>
            <a:r>
              <a:rPr lang="en-GB" sz="2000" b="1" dirty="0" smtClean="0">
                <a:solidFill>
                  <a:schemeClr val="bg1"/>
                </a:solidFill>
              </a:rPr>
              <a:t>With federal “fiscal backstop”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6" y="3487489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4" y="4624790"/>
            <a:ext cx="216000" cy="2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7" y="4847011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sp>
        <p:nvSpPr>
          <p:cNvPr id="100" name="Lightning Bolt 99"/>
          <p:cNvSpPr/>
          <p:nvPr/>
        </p:nvSpPr>
        <p:spPr>
          <a:xfrm>
            <a:off x="2283863" y="278130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4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18" y="2153974"/>
            <a:ext cx="1139715" cy="11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ightning Bolt 48"/>
          <p:cNvSpPr/>
          <p:nvPr/>
        </p:nvSpPr>
        <p:spPr>
          <a:xfrm>
            <a:off x="5033360" y="194082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owchart: Magnetic Disk 31"/>
          <p:cNvSpPr/>
          <p:nvPr/>
        </p:nvSpPr>
        <p:spPr>
          <a:xfrm>
            <a:off x="986785" y="3085936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lowchart: Magnetic Disk 32"/>
          <p:cNvSpPr/>
          <p:nvPr/>
        </p:nvSpPr>
        <p:spPr>
          <a:xfrm>
            <a:off x="997791" y="2997331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7535"/>
            <a:ext cx="216000" cy="21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28546"/>
            <a:ext cx="216000" cy="216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46" y="4991251"/>
            <a:ext cx="216000" cy="216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36" y="4630445"/>
            <a:ext cx="216000" cy="216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530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8079 L 0.22135 0.08079 C 0.31597 0.08079 0.43229 0.14028 0.43229 0.18889 L 0.43229 0.29699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4.07407E-6 L 1.38889E-6 4.07407E-6 C -0.00296 -0.00139 -0.00591 -0.00232 -0.00868 -0.00394 C -0.00973 -0.0044 -0.01059 -0.00556 -0.01146 -0.00649 C -0.01407 -0.00811 -0.01684 -0.00926 -0.0191 -0.01158 C -0.02014 -0.01227 -0.02084 -0.01366 -0.02205 -0.01389 C -0.02605 -0.01505 -0.03021 -0.01482 -0.03438 -0.01528 C -0.03855 -0.01713 -0.03941 -0.0176 -0.0448 -0.01899 C -0.04636 -0.01945 -0.04809 -0.01991 -0.04966 -0.02037 C -0.05052 -0.02061 -0.05157 -0.0213 -0.05243 -0.02153 C -0.05539 -0.02223 -0.05816 -0.02246 -0.06112 -0.02292 C -0.06198 -0.02338 -0.06285 -0.02408 -0.06389 -0.02408 C -0.0724 -0.02408 -0.07014 -0.02362 -0.07535 -0.02153 C -0.08021 -0.01968 -0.07917 -0.02084 -0.0849 -0.01783 C -0.0908 -0.01459 -0.08802 -0.01574 -0.09341 -0.01389 C -0.09445 -0.0132 -0.09532 -0.01227 -0.09636 -0.01158 C -0.09757 -0.01042 -0.09896 -0.00996 -0.1 -0.00903 C -0.10122 -0.00787 -0.10191 -0.00602 -0.10296 -0.0051 C -0.10382 -0.0044 -0.10487 -0.0044 -0.10573 -0.00394 C -0.10677 -0.00324 -0.10764 -0.00209 -0.10868 -0.00139 C -0.11372 0.00879 -0.10712 -0.00348 -0.11337 0.00509 C -0.11875 0.01226 -0.11077 0.00578 -0.1191 0.01273 C -0.12813 0.02013 -0.11841 0.01064 -0.12587 0.01782 C -0.12778 0.01944 -0.13368 0.02592 -0.13525 0.02662 L -0.1382 0.02801 C -0.13976 0.03402 -0.13941 0.03495 -0.14202 0.03935 C -0.14254 0.04027 -0.14341 0.04097 -0.14393 0.04189 C -0.14462 0.04305 -0.14497 0.04444 -0.14584 0.0456 C -0.14757 0.04838 -0.14966 0.05069 -0.15157 0.05324 L -0.15434 0.05717 C -0.1566 0.0662 -0.15348 0.05509 -0.15816 0.06481 C -0.15868 0.06574 -0.15868 0.06736 -0.15921 0.06851 C -0.15973 0.0699 -0.16059 0.07106 -0.16112 0.07222 C -0.16493 0.08287 -0.15851 0.06898 -0.16389 0.07986 C -0.16424 0.08194 -0.16441 0.08426 -0.16493 0.08634 C -0.16511 0.0875 -0.16563 0.08888 -0.1658 0.09004 C -0.16632 0.09305 -0.1665 0.09606 -0.16667 0.09907 C -0.1665 0.10231 -0.16667 0.10601 -0.1658 0.10902 C -0.16528 0.11088 -0.16372 0.11157 -0.16302 0.11296 C -0.15695 0.12314 -0.16181 0.11828 -0.15625 0.12314 C -0.15556 0.1243 -0.15539 0.12615 -0.15434 0.12685 C -0.1533 0.12777 -0.15174 0.12777 -0.15052 0.12824 C -0.14132 0.13171 -0.15695 0.1287 -0.13247 0.13078 C -0.10573 0.12939 -0.10382 0.12847 -0.07622 0.13078 C -0.07535 0.13078 -0.07431 0.13148 -0.07344 0.13194 C -0.07032 0.13356 -0.06389 0.13703 -0.06389 0.13703 C -0.05921 0.14629 -0.06493 0.13472 -0.06007 0.14606 C -0.05955 0.14722 -0.05886 0.14861 -0.05816 0.14976 C -0.05782 0.15138 -0.05782 0.15324 -0.0573 0.15486 C -0.05608 0.1574 -0.0533 0.15949 -0.05157 0.16111 C -0.05122 0.1625 -0.05087 0.16365 -0.05052 0.16504 C -0.04966 0.16921 -0.04931 0.17199 -0.04862 0.17638 C -0.04896 0.18356 -0.04914 0.19074 -0.04966 0.19791 C -0.04983 0.20023 -0.05139 0.20416 -0.05243 0.20555 C -0.0533 0.20671 -0.05452 0.20717 -0.05539 0.2081 C -0.05695 0.21018 -0.05799 0.21365 -0.06007 0.21458 C -0.07205 0.2199 -0.05296 0.21088 -0.0658 0.21828 C -0.06702 0.21898 -0.06841 0.21921 -0.06962 0.21967 C -0.07066 0.2199 -0.07153 0.22037 -0.0724 0.22083 C -0.07292 0.22129 -0.07796 0.22662 -0.07917 0.22731 C -0.08091 0.22824 -0.0849 0.22986 -0.0849 0.22986 C -0.09723 0.22939 -0.10973 0.23009 -0.12205 0.22847 C -0.12309 0.22824 -0.12309 0.22569 -0.12396 0.22476 C -0.125 0.22338 -0.12639 0.22291 -0.12778 0.22222 C -0.1283 0.22083 -0.12917 0.21967 -0.12969 0.21828 C -0.13021 0.21666 -0.12987 0.21481 -0.13056 0.21319 C -0.13125 0.21157 -0.13247 0.21064 -0.13334 0.20949 C -0.13316 0.2081 -0.13282 0.20694 -0.13247 0.20555 C -0.13177 0.20231 -0.13299 0.19699 -0.13056 0.19537 C -0.12934 0.19467 -0.12796 0.19398 -0.12674 0.19282 C -0.12605 0.19236 -0.1257 0.19097 -0.12483 0.19027 C -0.12362 0.18958 -0.12223 0.18958 -0.12101 0.18912 C -0.11875 0.18958 -0.11632 0.18888 -0.11441 0.19027 C -0.1132 0.1912 -0.11389 0.19375 -0.11337 0.19537 C -0.11302 0.19676 -0.11216 0.19791 -0.11146 0.1993 C -0.1125 0.20347 -0.1125 0.20717 -0.11823 0.20185 C -0.12014 0.2 -0.12205 0.19421 -0.12205 0.19421 C -0.12257 0.19004 -0.12344 0.18588 -0.12396 0.18148 C -0.12587 0.1618 -0.12275 0.17176 -0.12674 0.16111 C -0.12709 0.15856 -0.12726 0.15601 -0.12778 0.15347 C -0.12796 0.15231 -0.12865 0.15115 -0.12865 0.14976 C -0.12865 0.14467 -0.12813 0.13958 -0.12778 0.13449 C -0.12726 0.12939 -0.12674 0.12314 -0.12587 0.11805 C -0.12552 0.11666 -0.12518 0.11551 -0.12483 0.11412 C -0.12448 0.11273 -0.12396 0.10625 -0.12292 0.10416 C -0.1224 0.10301 -0.12153 0.10254 -0.12101 0.10162 C -0.12032 0.10023 -0.1198 0.09884 -0.1191 0.09768 C -0.11823 0.09629 -0.11702 0.09537 -0.11632 0.09398 C -0.11198 0.08611 -0.11737 0.09074 -0.11059 0.08634 C -0.10903 0.08426 -0.10764 0.08171 -0.10573 0.07986 C -0.10487 0.07916 -0.10382 0.07847 -0.10296 0.07731 C -0.10191 0.07615 -0.10122 0.07453 -0.1 0.07361 C -0.09931 0.07291 -0.09809 0.07291 -0.09723 0.07222 C -0.09063 0.06805 -0.09879 0.07106 -0.08959 0.06851 C -0.08889 0.06759 -0.08855 0.06666 -0.08768 0.06597 C -0.08681 0.06527 -0.08577 0.06504 -0.0849 0.06481 C -0.07952 0.06296 -0.07934 0.06365 -0.07344 0.06226 C -0.07205 0.0618 -0.07084 0.06111 -0.06962 0.06088 C -0.0658 0.06018 -0.05174 0.05879 -0.04862 0.05833 C -0.04671 0.0574 -0.0441 0.0581 -0.04289 0.05578 C -0.04237 0.05463 -0.04184 0.05301 -0.04098 0.05208 C -0.03924 0.04953 -0.03768 0.0493 -0.03525 0.04814 C -0.02761 0.03796 -0.03768 0.05 -0.02865 0.04305 C -0.02743 0.04213 -0.02691 0.04027 -0.02587 0.03935 C -0.02223 0.03588 -0.01997 0.03634 -0.01528 0.03541 C -0.00573 0.03588 0.00382 0.03588 0.01319 0.0368 C 0.01579 0.03703 0.01823 0.03865 0.02083 0.03935 C 0.02361 0.04004 0.02656 0.04027 0.02951 0.04051 L 0.03802 0.04444 L 0.04079 0.0456 C 0.04791 0.05185 0.03941 0.04513 0.0552 0.05208 C 0.05711 0.05277 0.05902 0.05347 0.06093 0.05463 C 0.06215 0.05532 0.06336 0.05648 0.06475 0.05717 C 0.06614 0.05787 0.06788 0.05787 0.06944 0.05833 C 0.07673 0.06018 0.07517 0.05949 0.08368 0.06088 C 0.08628 0.06134 0.08871 0.0618 0.09132 0.06226 C 0.10399 0.06365 0.11441 0.06388 0.1276 0.06481 C 0.12829 0.06574 0.13177 0.07083 0.13333 0.07106 C 0.13541 0.07129 0.13767 0.07013 0.13993 0.06967 C 0.14062 0.06898 0.14097 0.06736 0.14184 0.06736 C 0.1493 0.0662 0.14895 0.06782 0.15329 0.07361 C 0.15382 0.07199 0.15434 0.07013 0.1552 0.06851 C 0.15625 0.06597 0.15902 0.06088 0.15902 0.06088 C 0.1592 0.05972 0.15937 0.05833 0.15989 0.05717 C 0.16111 0.05439 0.16371 0.04953 0.16371 0.04953 C 0.16597 0.04051 0.16284 0.05138 0.16753 0.04189 C 0.16944 0.03796 0.16718 0.03773 0.17031 0.03426 C 0.17118 0.03333 0.17222 0.03333 0.17326 0.03287 C 0.17361 0.03171 0.17378 0.03032 0.17413 0.02916 C 0.17482 0.02754 0.17847 0.02106 0.17899 0.02037 C 0.18073 0.01759 0.1835 0.01597 0.18472 0.01273 C 0.18645 0.0081 0.18767 0.00393 0.19045 4.07407E-6 C 0.19114 -0.00116 0.19236 -0.00162 0.19323 -0.00255 C 0.19392 -0.00324 0.19461 -0.00417 0.19513 -0.0051 C 0.19878 -0.01112 0.19496 -0.00718 0.2 -0.01158 C 0.20295 -0.02362 0.19809 -0.00463 0.20277 -0.02037 C 0.20347 -0.02292 0.20364 -0.0257 0.20468 -0.02801 C 0.20711 -0.03287 0.20625 -0.03033 0.20746 -0.03565 C 0.20729 -0.04329 0.20729 -0.05093 0.20659 -0.05834 C 0.20573 -0.0676 0.20347 -0.0632 0.2 -0.07107 C 0.19895 -0.07315 0.19791 -0.07524 0.19704 -0.07755 C 0.19496 -0.08311 0.19757 -0.0801 0.19427 -0.08635 C 0.1934 -0.08774 0.19218 -0.08866 0.19132 -0.09028 C 0.1875 -0.09699 0.18871 -0.09699 0.18472 -0.10162 C 0.17743 -0.10949 0.18541 -0.09931 0.17986 -0.10672 C 0.17951 -0.10787 0.17934 -0.10926 0.17899 -0.11042 C 0.17413 -0.12315 0.1802 -0.10371 0.17517 -0.11945 C 0.17482 -0.12061 0.17465 -0.12199 0.17413 -0.12315 C 0.17048 -0.13311 0.17378 -0.1213 0.17135 -0.13079 C 0.17309 -0.15024 0.17083 -0.1338 0.17413 -0.14607 C 0.17708 -0.15625 0.17274 -0.14561 0.17604 -0.1588 C 0.17638 -0.16019 0.1776 -0.16112 0.17795 -0.1625 C 0.18177 -0.17362 0.1776 -0.1669 0.18281 -0.17385 C 0.18507 -0.18287 0.18159 -0.17246 0.1875 -0.18033 C 0.18819 -0.18125 0.18784 -0.18311 0.18854 -0.18403 C 0.18923 -0.18542 0.19027 -0.18588 0.19132 -0.18658 C 0.19357 -0.18843 0.19566 -0.19028 0.19809 -0.19167 C 0.19948 -0.19283 0.20121 -0.19329 0.20277 -0.19422 C 0.20486 -0.19584 0.20625 -0.19885 0.2085 -0.19931 C 0.2151 -0.20116 0.21163 -0.20024 0.21892 -0.20186 C 0.22083 -0.20278 0.22274 -0.2044 0.22465 -0.2044 C 0.23454 -0.20487 0.24375 -0.20324 0.25329 -0.20186 C 0.25729 -0.19653 0.25382 -0.20024 0.26371 -0.19815 C 0.26493 -0.19792 0.26632 -0.19723 0.26753 -0.19676 C 0.26857 -0.19653 0.26944 -0.19584 0.27031 -0.19561 C 0.27361 -0.19491 0.27673 -0.19491 0.27986 -0.19422 C 0.28159 -0.19399 0.28836 -0.19237 0.29045 -0.19167 C 0.29132 -0.19144 0.29236 -0.19098 0.29323 -0.19051 C 0.29392 -0.18912 0.29513 -0.1882 0.29513 -0.18658 C 0.29566 -0.17338 0.29479 -0.16945 0.29236 -0.1588 C 0.29201 -0.15741 0.29184 -0.15602 0.29132 -0.15487 C 0.29079 -0.15348 0.2901 -0.15232 0.28941 -0.15116 C 0.28854 -0.14723 0.28871 -0.1426 0.28663 -0.13959 C 0.28559 -0.13843 0.28437 -0.1375 0.28368 -0.13588 C 0.28211 -0.13264 0.27986 -0.1257 0.27986 -0.1257 C 0.27673 -0.10857 0.28142 -0.13149 0.27708 -0.1169 C 0.27621 -0.11389 0.27586 -0.11088 0.27517 -0.10787 C 0.27482 -0.10672 0.27448 -0.10533 0.27413 -0.10417 C 0.27482 -0.08843 0.27465 -0.07269 0.27604 -0.05718 C 0.27621 -0.0551 0.27812 -0.05394 0.27899 -0.05209 C 0.27951 -0.05093 0.27934 -0.04954 0.27986 -0.04838 C 0.28038 -0.04723 0.28125 -0.04676 0.28177 -0.04584 C 0.28246 -0.04445 0.28298 -0.04306 0.28368 -0.0419 C 0.28489 -0.04005 0.28645 -0.03866 0.2875 -0.03681 C 0.29218 -0.02848 0.28611 -0.03496 0.29236 -0.02547 C 0.2934 -0.02385 0.29479 -0.02292 0.29618 -0.02153 C 0.29791 -0.01412 0.29566 -0.02107 0.3 -0.01528 C 0.30069 -0.01412 0.30104 -0.01274 0.30173 -0.01158 C 0.30295 -0.00973 0.30451 -0.00834 0.30555 -0.00649 C 0.31041 0.00231 0.30434 -0.00417 0.31041 0.00115 C 0.31076 0.00254 0.31076 0.00393 0.31128 0.00509 C 0.31215 0.00648 0.31336 0.0074 0.31423 0.00879 C 0.31527 0.01041 0.31614 0.01226 0.31701 0.01388 C 0.31961 0.02731 0.31579 0.01111 0.32083 0.02291 C 0.32152 0.0243 0.32135 0.02638 0.32187 0.02801 C 0.32222 0.02939 0.32309 0.03032 0.32378 0.03171 C 0.32395 0.03287 0.32448 0.03426 0.32465 0.03541 C 0.32552 0.03981 0.32604 0.04421 0.3276 0.04814 C 0.32812 0.05 0.32882 0.05162 0.32951 0.05324 C 0.33073 0.0574 0.33333 0.06597 0.33333 0.06597 C 0.33298 0.06967 0.33298 0.07361 0.33229 0.07731 C 0.33194 0.07893 0.3309 0.07986 0.33038 0.08125 C 0.32986 0.0824 0.32986 0.08379 0.32951 0.08495 C 0.32899 0.08634 0.32812 0.0875 0.3276 0.08888 C 0.32708 0.09004 0.32725 0.09166 0.32656 0.09259 C 0.32586 0.09375 0.32465 0.09444 0.32378 0.09513 C 0.32309 0.09652 0.32257 0.09768 0.32187 0.09907 C 0.32066 0.10092 0.31875 0.10301 0.31701 0.10416 C 0.31614 0.10463 0.3151 0.10486 0.31423 0.10532 C 0.31284 0.10671 0.3118 0.1081 0.31041 0.10902 C 0.30694 0.1118 0.30399 0.10972 0.3 0.10902 C 0.29809 0.10555 0.29809 0.10463 0.29513 0.10277 C 0.2934 0.10162 0.28941 0.10023 0.28941 0.10023 C 0.28767 0.09676 0.28767 0.0956 0.28472 0.09398 C 0.28281 0.09282 0.27899 0.09143 0.27899 0.09143 C 0.27829 0.08865 0.27777 0.08564 0.27604 0.08379 C 0.2743 0.08171 0.2684 0.07939 0.26666 0.0787 C 0.26007 0.07569 0.26788 0.07916 0.25711 0.07476 C 0.25607 0.07453 0.2552 0.07407 0.25416 0.07361 C 0.24531 0.07407 0.23628 0.07222 0.2276 0.07476 C 0.22534 0.07546 0.22569 0.08078 0.22378 0.0824 C 0.21996 0.08564 0.22187 0.08449 0.21805 0.08634 C 0.21475 0.08588 0.21145 0.08657 0.2085 0.08495 C 0.20729 0.08449 0.2026 0.07662 0.20086 0.07476 C 0.19965 0.07361 0.19843 0.07222 0.19704 0.07106 C 0.19548 0.06967 0.19375 0.06875 0.19236 0.06736 C 0.1835 0.05763 0.1901 0.06111 0.18368 0.05833 C 0.18316 0.05671 0.18281 0.05463 0.18177 0.05324 C 0.18107 0.05208 0.17986 0.05185 0.17899 0.05069 C 0.17725 0.04884 0.17586 0.04652 0.17413 0.04444 L 0.17135 0.04051 C 0.16701 0.02638 0.17204 0.04074 0.16666 0.03032 C 0.16579 0.02893 0.16527 0.02708 0.16475 0.02546 C 0.16388 0.02291 0.16388 0.0199 0.16284 0.01782 L 0.15989 0.01273 C 0.15798 0.00208 0.16041 0.01226 0.15329 -0.00255 C 0.15277 -0.00371 0.1526 -0.0051 0.15225 -0.00649 C 0.15138 -0.00949 0.15034 -0.01227 0.14948 -0.01528 C 0.14895 -0.0169 0.14913 -0.01875 0.14843 -0.02037 C 0.14774 -0.02223 0.14652 -0.02362 0.14566 -0.02547 C 0.14479 -0.02709 0.14427 -0.02871 0.14375 -0.03056 C 0.1434 -0.03172 0.1434 -0.03311 0.1427 -0.03426 C 0.14132 -0.03704 0.13958 -0.03936 0.13802 -0.0419 C 0.13732 -0.04306 0.1368 -0.04468 0.13611 -0.04584 C 0.13263 -0.05093 0.13125 -0.05209 0.12656 -0.05579 C 0.125 -0.05718 0.12361 -0.05949 0.12187 -0.05973 L 0.11128 -0.06088 C 0.11041 -0.06135 0.10937 -0.06181 0.1085 -0.06227 C 0.10711 -0.06297 0.10607 -0.06436 0.10468 -0.06482 C 0.10225 -0.06551 0.09965 -0.06574 0.09704 -0.06598 C 0.08767 -0.06528 0.08281 -0.06598 0.07517 -0.06343 C 0.07413 -0.0632 0.07326 -0.06274 0.07222 -0.06227 C 0.07135 -0.06158 0.07048 -0.06019 0.06944 -0.05973 C 0.06684 -0.05834 0.06423 -0.05903 0.0618 -0.05718 C 0.05989 -0.05579 0.05798 -0.05371 0.05607 -0.05209 C 0.0552 -0.05116 0.05434 -0.05 0.05329 -0.04954 L 0.05034 -0.04838 C 0.04948 -0.04699 0.04861 -0.04561 0.04757 -0.04445 C 0.0467 -0.04352 0.04548 -0.04306 0.04461 -0.0419 C 0.04392 -0.04074 0.04375 -0.03889 0.0427 -0.0382 C 0.04166 -0.03704 0.04027 -0.03727 0.03888 -0.03681 C 0.03802 -0.03519 0.03732 -0.03311 0.03611 -0.03172 C 0.03489 -0.03033 0.02864 -0.02732 0.0276 -0.02662 C 0.02326 -0.01829 0.02829 -0.02662 0.02274 -0.02153 C 0.0217 -0.02061 0.021 -0.01875 0.01996 -0.01783 C 0.01875 -0.01667 0.01736 -0.01621 0.01614 -0.01528 C 0.0151 -0.01366 0.01441 -0.01158 0.01319 -0.01019 C 0.01215 -0.00903 0.01041 -0.00903 0.00937 -0.00764 C 0.0085 -0.00625 0.00816 -0.00417 0.00746 -0.00255 L 0.00659 4.07407E-6 L 1.38889E-6 4.07407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4.81481E-6 L 3.88889E-6 -4.81481E-6 C -0.00018 -0.0037 -0.00052 -0.00764 -0.00087 -0.01134 C -0.00122 -0.01505 -0.00296 -0.02106 -0.00382 -0.02407 C -0.004 -0.02708 -0.00434 -0.03009 -0.00469 -0.03287 C -0.00504 -0.03518 -0.00573 -0.03704 -0.00573 -0.03935 C -0.00573 -0.04653 -0.00521 -0.0537 -0.00469 -0.06088 C -0.00434 -0.06458 -0.00191 -0.06829 -0.00087 -0.07106 C -0.00052 -0.07222 -0.00052 -0.07384 3.88889E-6 -0.07477 C 0.00139 -0.07731 0.00364 -0.0787 0.00486 -0.08125 C 0.00538 -0.08241 0.0059 -0.0838 0.00677 -0.08495 C 0.0085 -0.08773 0.01059 -0.09005 0.0125 -0.09259 C 0.01441 -0.09537 0.0184 -0.10116 0.021 -0.10162 L 0.02951 -0.10278 C 0.03246 -0.10185 0.03541 -0.10116 0.03819 -0.10023 C 0.0401 -0.09954 0.04392 -0.09768 0.04392 -0.09768 C 0.0467 -0.09468 0.04948 -0.09143 0.05243 -0.08889 C 0.05607 -0.08565 0.05451 -0.08727 0.05711 -0.0838 C 0.06007 -0.07222 0.05573 -0.09051 0.05902 -0.07361 C 0.05954 -0.07106 0.06093 -0.06597 0.06093 -0.06597 C 0.06128 -0.05741 0.06163 -0.04907 0.06198 -0.04051 C 0.06232 -0.02963 0.06128 -0.01829 0.06284 -0.00764 C 0.06336 -0.00509 0.06597 -0.00486 0.0677 -0.0037 C 0.07204 -0.00116 0.07517 -0.00069 0.08003 -4.81481E-6 C 0.08316 0.00046 0.08645 0.00093 0.08958 0.00139 C 0.09427 0.00093 0.09913 0.00116 0.10382 -4.81481E-6 C 0.1052 -0.00023 0.10642 -0.00162 0.10764 -0.00255 C 0.1092 -0.00347 0.11093 -0.00393 0.1125 -0.00509 C 0.11979 -0.00995 0.11093 -0.00556 0.11823 -0.0088 C 0.11909 -0.01018 0.11996 -0.01157 0.121 -0.01273 C 0.12309 -0.01458 0.12534 -0.01551 0.1276 -0.01643 L 0.13333 -0.02153 C 0.13437 -0.02245 0.13507 -0.02384 0.13628 -0.02407 L 0.14583 -0.02662 C 0.1467 -0.02755 0.14757 -0.02847 0.14861 -0.02917 C 0.15052 -0.03032 0.15243 -0.03079 0.15434 -0.03171 C 0.1585 -0.03356 0.15625 -0.03264 0.16093 -0.03426 C 0.16232 -0.03518 0.16354 -0.03611 0.16475 -0.03681 C 0.17083 -0.04028 0.17343 -0.0375 0.18194 -0.03681 C 0.18385 -0.03542 0.18593 -0.03472 0.18767 -0.03287 C 0.18941 -0.03125 0.19062 -0.02824 0.19236 -0.02662 C 0.19427 -0.025 0.19652 -0.02361 0.19809 -0.02153 L 0.20486 -0.01273 C 0.20503 -0.01134 0.20538 -0.00995 0.20573 -0.0088 C 0.20625 -0.00718 0.20764 -0.00556 0.20764 -0.0037 C 0.20798 0.00926 0.20729 0.02245 0.20677 0.03565 C 0.20642 0.04097 0.20329 0.0412 0.20104 0.04583 C 0.19791 0.05208 0.19982 0.04861 0.19427 0.05602 C 0.1934 0.05718 0.1927 0.05903 0.19149 0.05972 C 0.18559 0.06366 0.18889 0.06134 0.18194 0.06736 C 0.18107 0.06829 0.17986 0.06875 0.17916 0.06991 C 0.17534 0.07639 0.17743 0.07338 0.17343 0.0787 C 0.17152 0.08611 0.17361 0.07963 0.17048 0.08519 C 0.1625 0.09931 0.17152 0.08634 0.16093 0.10046 C 0.16041 0.10116 0.15954 0.10185 0.15902 0.10301 C 0.1585 0.10417 0.15816 0.10579 0.15711 0.10671 C 0.15416 0.10972 0.14913 0.10995 0.14583 0.11065 C 0.14132 0.11019 0.1368 0.10995 0.13246 0.10926 C 0.12361 0.1081 0.12968 0.10857 0.12378 0.10671 C 0.12222 0.10625 0.12066 0.10579 0.11909 0.10556 C 0.11371 0.10579 0.10816 0.10486 0.10295 0.10671 C 0.10156 0.10718 0.10191 0.11042 0.10104 0.11181 C 0.10034 0.11296 0.09913 0.11343 0.09809 0.11435 C 0.09548 0.12523 0.09913 0.11204 0.09531 0.1206 C 0.09479 0.12176 0.09461 0.12315 0.09427 0.12454 C 0.09531 0.1287 0.09566 0.13102 0.09809 0.13472 C 0.09913 0.13634 0.10069 0.13727 0.10191 0.13843 C 0.10225 0.13982 0.10225 0.14144 0.10295 0.14236 C 0.10416 0.14398 0.10607 0.14468 0.10764 0.14607 C 0.10902 0.14722 0.11041 0.14838 0.11145 0.15 C 0.11232 0.15093 0.11284 0.15232 0.11336 0.1537 C 0.11389 0.15486 0.11354 0.15648 0.11441 0.15764 C 0.11597 0.15972 0.11823 0.16088 0.11996 0.1625 C 0.12239 0.16458 0.12465 0.16667 0.12673 0.16898 C 0.1302 0.17292 0.13055 0.17477 0.13333 0.18032 C 0.13576 0.18495 0.13767 0.18866 0.13906 0.19444 L 0.1401 0.19815 C 0.13923 0.21227 0.14201 0.21204 0.13628 0.21852 C 0.13368 0.2213 0.13246 0.2213 0.12951 0.22361 C 0.12864 0.22431 0.12777 0.22546 0.12673 0.22616 C 0.12482 0.22708 0.121 0.2287 0.121 0.2287 C 0.11579 0.22639 0.12048 0.2287 0.11527 0.22477 C 0.11406 0.22384 0.11267 0.22338 0.11145 0.22222 C 0.09757 0.20787 0.11215 0.22199 0.10486 0.21204 C 0.10364 0.21065 0.10208 0.20972 0.10104 0.20833 C 0.09861 0.20509 0.09704 0.20046 0.09531 0.19699 C 0.09201 0.19028 0.08975 0.18819 0.08489 0.18171 L 0.08194 0.17778 C 0.08107 0.17662 0.07968 0.17569 0.07916 0.17407 C 0.07847 0.17245 0.07777 0.1706 0.07725 0.16898 C 0.07673 0.16782 0.07673 0.1662 0.07621 0.16505 C 0.07552 0.16319 0.0743 0.16181 0.07343 0.15995 C 0.07274 0.15764 0.07187 0.15509 0.07152 0.15255 L 0.06961 0.13982 C 0.06996 0.12963 0.07014 0.11944 0.07048 0.10926 C 0.07118 0.09583 0.07048 0.09931 0.07239 0.09144 C 0.07326 0.08542 0.07326 0.08403 0.0743 0.0787 C 0.07465 0.07755 0.07482 0.07616 0.07534 0.075 C 0.07586 0.07315 0.07673 0.07176 0.07725 0.06991 C 0.07986 0.06042 0.07621 0.06875 0.08003 0.06111 C 0.08229 0.04931 0.07916 0.06134 0.08385 0.05347 C 0.08454 0.05232 0.0842 0.05069 0.08489 0.04954 C 0.08802 0.04375 0.08889 0.04398 0.09236 0.04074 C 0.09375 0.03935 0.09479 0.03796 0.09618 0.03681 C 0.09704 0.03611 0.09826 0.03611 0.09913 0.03565 C 0.10017 0.03495 0.10104 0.0338 0.10191 0.0331 C 0.10312 0.03218 0.10451 0.03148 0.10573 0.03056 C 0.11093 0.02662 0.10625 0.02917 0.11145 0.02662 C 0.11198 0.02639 0.11701 0.02107 0.11823 0.02037 C 0.11927 0.01968 0.12066 0.01968 0.12187 0.01921 C 0.12291 0.01875 0.12378 0.01829 0.12482 0.01782 C 0.12621 0.01528 0.12743 0.01204 0.12951 0.01019 C 0.13802 0.00324 0.13107 0.01157 0.13715 0.00509 C 0.13784 0.0044 0.13854 0.0037 0.13906 0.00255 C 0.14218 -0.0037 0.13958 -0.00116 0.14288 -0.00625 C 0.14514 -0.00995 0.14583 -0.01018 0.14861 -0.01273 C 0.15225 -0.01991 0.14913 -0.01296 0.15139 -0.02037 C 0.15295 -0.02477 0.15329 -0.02523 0.1552 -0.02917 C 0.1559 -0.03218 0.15659 -0.03518 0.15711 -0.03796 C 0.15746 -0.03935 0.15816 -0.04051 0.15816 -0.0419 C 0.15816 -0.04699 0.15781 -0.05208 0.15711 -0.05718 C 0.15659 -0.06134 0.15416 -0.06412 0.15139 -0.06597 C 0.14965 -0.06713 0.14583 -0.06852 0.14583 -0.06852 C 0.14236 -0.07315 0.14566 -0.06944 0.14097 -0.07222 C 0.13784 -0.07431 0.13472 -0.07662 0.13142 -0.0787 C 0.1302 -0.07963 0.12864 -0.07986 0.1276 -0.08125 C 0.11805 -0.09421 0.12586 -0.08518 0.11823 -0.09143 C 0.1052 -0.10162 0.11198 -0.09838 0.10486 -0.10162 C 0.10329 -0.1037 0.10225 -0.10694 0.1 -0.10787 C 0.09913 -0.10833 0.09809 -0.10856 0.09722 -0.10926 C 0.09444 -0.11065 0.0934 -0.11227 0.09045 -0.11296 C 0.08836 -0.11366 0.08611 -0.11389 0.08385 -0.11412 L 0.0467 -0.11296 C 0.04548 -0.11296 0.04062 -0.11157 0.03906 -0.11042 C 0.03802 -0.10972 0.03732 -0.10856 0.03628 -0.10787 C 0.03507 -0.10718 0.03368 -0.10694 0.03246 -0.10671 C 0.03142 -0.10579 0.03055 -0.10509 0.02951 -0.10417 C 0.02882 -0.10324 0.02847 -0.10208 0.0276 -0.10162 C 0.02673 -0.10093 0.02569 -0.10069 0.02482 -0.10023 C 0.02291 -0.09768 0.02066 -0.0956 0.01909 -0.09259 C 0.01788 -0.09051 0.01545 -0.08634 0.01441 -0.0838 C 0.0125 -0.0794 0.0125 -0.07917 0.01145 -0.07477 C 0.0118 -0.06597 0.01198 -0.05718 0.0125 -0.04815 C 0.0125 -0.04653 0.01319 -0.04491 0.01336 -0.04306 C 0.01371 -0.04051 0.01354 -0.03773 0.01441 -0.03542 C 0.01579 -0.03125 0.01857 -0.02824 0.02014 -0.02407 C 0.02066 -0.02245 0.02152 -0.02083 0.02204 -0.01898 C 0.02326 -0.01435 0.02204 -0.01366 0.02482 -0.01018 C 0.02586 -0.00856 0.02743 -0.00764 0.02864 -0.00625 C 0.0302 -0.00301 0.03142 -0.00046 0.03333 0.00255 C 0.03402 0.00347 0.03472 0.00417 0.03524 0.00509 C 0.04062 0.01389 0.03333 0.0037 0.0401 0.01273 C 0.04045 0.01412 0.04079 0.01528 0.04097 0.01667 C 0.04132 0.01829 0.04149 0.02014 0.04201 0.02176 C 0.04236 0.02315 0.0434 0.02407 0.04392 0.02546 C 0.04427 0.02662 0.04444 0.02801 0.04479 0.02917 C 0.04531 0.03056 0.04618 0.03171 0.0467 0.0331 C 0.04861 0.03796 0.04687 0.03634 0.04861 0.0419 C 0.04913 0.04329 0.04982 0.04444 0.05052 0.04583 C 0.05086 0.04745 0.05104 0.04907 0.05156 0.05093 C 0.05243 0.05463 0.05434 0.06227 0.05434 0.06227 C 0.05399 0.07153 0.05451 0.08102 0.05347 0.09028 C 0.05295 0.09329 0.04965 0.10069 0.04774 0.10417 C 0.0467 0.10602 0.04583 0.10764 0.04479 0.10926 C 0.04427 0.11019 0.04357 0.11088 0.04288 0.11181 C 0.04166 0.11389 0.04079 0.11667 0.03906 0.11806 C 0.0375 0.11968 0.03524 0.11991 0.03333 0.1206 C 0.025 0.13472 0.0335 0.12176 0.02673 0.12963 C 0.02534 0.13125 0.0243 0.13333 0.02291 0.13472 C 0.02048 0.13727 0.01823 0.1375 0.01527 0.13843 C 0.00989 0.1456 0.0151 0.13982 0.00954 0.14352 C 0.0085 0.14421 0.00781 0.14583 0.00677 0.14607 C 0.00329 0.14699 -0.00018 0.14699 -0.00382 0.14745 L -0.04184 0.14607 C -0.04445 0.14607 -0.04705 0.14583 -0.04948 0.14491 C -0.05105 0.14421 -0.05174 0.1419 -0.0533 0.14097 C -0.05504 0.14005 -0.05712 0.14028 -0.05903 0.13982 C -0.06025 0.13935 -0.06146 0.13889 -0.06285 0.13843 C -0.06476 0.13681 -0.06684 0.13565 -0.06858 0.13333 C -0.0698 0.13171 -0.07101 0.12986 -0.07223 0.12824 C -0.07309 0.12732 -0.07431 0.12685 -0.07518 0.12569 C -0.07518 0.12569 -0.08698 0.10995 -0.0875 0.10926 L -0.09427 0.10046 L -0.09618 0.09792 L -0.09896 0.09398 C -0.09931 0.09282 -0.09931 0.0912 -0.1 0.09028 C -0.10886 0.075 -0.10226 0.08843 -0.10938 0.0787 C -0.11059 0.07732 -0.11094 0.07477 -0.11233 0.07361 C -0.11493 0.07199 -0.11806 0.07199 -0.12084 0.07107 C -0.13525 0.06157 -0.1191 0.07153 -0.13143 0.0662 C -0.13264 0.06551 -0.13386 0.06435 -0.13507 0.06366 C -0.13611 0.06296 -0.13698 0.06273 -0.13802 0.06227 C -0.14028 0.06134 -0.14254 0.06088 -0.14462 0.05972 C -0.14688 0.05857 -0.14896 0.05694 -0.15139 0.05602 C -0.1533 0.05509 -0.16355 0.05347 -0.16476 0.05347 C -0.17414 0.0537 -0.18368 0.05347 -0.19323 0.05463 C -0.19445 0.05486 -0.19497 0.05671 -0.19618 0.05718 C -0.19896 0.0588 -0.20469 0.06111 -0.20469 0.06111 C -0.20591 0.06227 -0.20712 0.06366 -0.20851 0.06482 C -0.22483 0.07755 -0.20903 0.06366 -0.22084 0.07361 C -0.22275 0.07546 -0.22466 0.07685 -0.22657 0.0787 C -0.22778 0.08009 -0.229 0.08171 -0.23039 0.08264 C -0.2316 0.08333 -0.23299 0.08333 -0.23421 0.0838 C -0.24011 0.09167 -0.2316 0.08102 -0.23889 0.08773 C -0.24011 0.08866 -0.2408 0.09028 -0.24184 0.09144 C -0.24271 0.09236 -0.24375 0.09306 -0.24462 0.09398 C -0.24757 0.09699 -0.25018 0.10023 -0.2533 0.10301 C -0.25521 0.10463 -0.25747 0.10556 -0.25903 0.1081 C -0.26025 0.11019 -0.26146 0.11227 -0.26268 0.11435 C -0.26702 0.12199 -0.26181 0.11435 -0.26841 0.12454 C -0.26927 0.12593 -0.27066 0.12685 -0.27136 0.12824 C -0.27292 0.13148 -0.27344 0.13542 -0.27518 0.13843 C -0.27605 0.14028 -0.27709 0.1419 -0.27796 0.14352 C -0.27934 0.14607 -0.28056 0.14861 -0.28177 0.15116 L -0.28368 0.15509 C -0.28403 0.15787 -0.28403 0.16111 -0.28473 0.16389 C -0.28507 0.16528 -0.28594 0.16644 -0.28664 0.16759 C -0.2882 0.1713 -0.28976 0.17384 -0.29046 0.17778 C -0.29115 0.18287 -0.29219 0.19306 -0.29219 0.19306 C -0.29202 0.20208 -0.29184 0.21088 -0.29132 0.21968 C -0.29132 0.22107 -0.29063 0.22222 -0.29046 0.22361 C -0.28993 0.22523 -0.29011 0.22708 -0.28941 0.2287 C -0.28872 0.23009 -0.28733 0.23102 -0.28664 0.23241 C -0.28542 0.23449 -0.2849 0.23681 -0.28368 0.23889 C -0.28195 0.24167 -0.27952 0.24352 -0.27796 0.24653 C -0.27743 0.24769 -0.27691 0.24907 -0.27605 0.25023 C -0.27466 0.25255 -0.27327 0.25509 -0.27136 0.25648 C -0.2698 0.25787 -0.26806 0.2588 -0.2665 0.26042 C -0.26476 0.26227 -0.26355 0.26505 -0.26181 0.26667 L -0.25799 0.2706 C -0.2573 0.27222 -0.25712 0.27431 -0.25608 0.27569 C -0.25486 0.27732 -0.25296 0.27847 -0.25139 0.2794 C -0.24792 0.28148 -0.24115 0.28333 -0.23802 0.28449 C -0.23646 0.28588 -0.2349 0.28727 -0.23316 0.28843 C -0.23143 0.28935 -0.22934 0.29005 -0.22761 0.29097 C -0.22118 0.29375 -0.2257 0.2919 -0.21424 0.29607 C -0.20747 0.2956 -0.2007 0.2963 -0.19427 0.29468 C -0.19306 0.29444 -0.19271 0.29236 -0.19236 0.29097 C -0.1915 0.28843 -0.19098 0.28588 -0.19046 0.28333 L -0.18941 0.2794 C -0.19115 0.27014 -0.18889 0.27778 -0.19323 0.27176 C -0.19844 0.26482 -0.19358 0.26782 -0.19896 0.26551 C -0.20174 0.2625 -0.20452 0.25926 -0.20747 0.25648 C -0.20851 0.25579 -0.20938 0.25463 -0.21042 0.25394 C -0.21129 0.25347 -0.21233 0.25347 -0.2132 0.25278 C -0.21493 0.25162 -0.21632 0.25 -0.21806 0.24907 C -0.2198 0.24792 -0.22188 0.24769 -0.22379 0.24653 C -0.225 0.2456 -0.22622 0.24468 -0.22761 0.24398 C -0.22848 0.24329 -0.22952 0.24329 -0.23039 0.24259 C -0.23212 0.24144 -0.23351 0.24005 -0.23507 0.23889 C -0.23577 0.23704 -0.23594 0.23495 -0.23698 0.2338 C -0.23802 0.23264 -0.23976 0.23333 -0.2408 0.23241 C -0.24271 0.23079 -0.2441 0.22824 -0.24566 0.22616 L -0.24566 0.22616 C -0.24618 0.22477 -0.24671 0.22338 -0.24757 0.22222 C -0.24896 0.22014 -0.25226 0.21597 -0.25226 0.21597 C -0.25521 0.2044 -0.25486 0.20903 -0.2533 0.19306 C -0.25313 0.19167 -0.25296 0.19028 -0.25226 0.18935 C -0.25157 0.18819 -0.25035 0.1875 -0.24948 0.18681 C -0.24688 0.18495 -0.24427 0.18333 -0.24184 0.18171 C -0.24046 0.17986 -0.23924 0.17847 -0.23802 0.17662 C -0.23664 0.17454 -0.23577 0.17199 -0.23421 0.17014 C -0.23143 0.1669 -0.22865 0.16644 -0.2257 0.16389 C -0.22431 0.16273 -0.22309 0.16134 -0.22188 0.15995 C -0.21927 0.15787 -0.21632 0.15648 -0.21424 0.1537 C -0.21059 0.14907 -0.21268 0.15046 -0.20851 0.14861 C -0.20417 0.14444 -0.20382 0.14352 -0.19792 0.14097 C -0.19618 0.14028 -0.19427 0.14028 -0.19236 0.13982 C -0.17865 0.13287 -0.19046 0.13796 -0.179 0.13472 C -0.17344 0.1331 -0.179 0.13357 -0.17223 0.13218 C -0.16198 0.13009 -0.16615 0.13171 -0.15712 0.12963 C -0.15573 0.12917 -0.15452 0.1287 -0.1533 0.12824 L -0.1066 0.12963 C -0.09775 0.12986 -0.08959 0.13102 -0.08091 0.13218 C -0.07986 0.13264 -0.079 0.1331 -0.07796 0.13333 C -0.07153 0.13565 -0.06789 0.13519 -0.0599 0.13588 C -0.04827 0.13843 -0.06059 0.13588 -0.04375 0.13843 C -0.0415 0.13889 -0.03924 0.13935 -0.03716 0.13982 C -0.02761 0.14144 -0.0323 0.14005 -0.0257 0.14236 C -0.01997 0.14097 -0.01424 0.14005 -0.00851 0.13843 C -0.00591 0.13773 -0.00087 0.13588 -0.00087 0.13588 C 3.88889E-6 0.13472 0.00086 0.1331 0.00191 0.13218 C 0.00382 0.13056 0.0059 0.12963 0.00764 0.12824 C 0.00937 0.12708 0.01093 0.12569 0.0125 0.12454 C 0.01736 0.11482 0.01354 0.12292 0.021 0.10162 C 0.0217 0.1 0.02291 0.09653 0.02291 0.09653 C 0.02257 0.09444 0.02274 0.09213 0.02204 0.09028 C 0.02135 0.08889 0.01927 0.08912 0.01909 0.08773 C 0.01805 0.07986 0.01857 0.07153 0.01823 0.06366 C 0.01805 0.06134 0.01614 0.05069 0.01527 0.04954 C 0.00885 0.04097 0.01875 0.0544 0.01145 0.04329 C 0.01024 0.04144 0.00902 0.03982 0.00764 0.03819 C 0.00729 0.03681 0.00711 0.03565 0.00677 0.03426 C 0.00625 0.03287 0.0052 0.03194 0.00486 0.03056 C 0.00416 0.02778 0.00451 0.02454 0.00382 0.02176 C 0.00069 0.0081 0.00104 0.01852 0.00104 0.01157 L 3.88889E-6 -4.81481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87 -0.00093 L 0.00087 -0.00093 C 0.0033 0.00069 0.00608 0.00185 0.00851 0.00393 C 0.01025 0.00579 0.01112 0.00949 0.0132 0.01042 C 0.01424 0.01088 0.01511 0.01111 0.01598 0.01157 C 0.02032 0.01366 0.02014 0.01412 0.02362 0.01551 C 0.02587 0.01643 0.02813 0.01736 0.03039 0.01805 L 0.03803 0.0206 C 0.03941 0.02338 0.04046 0.02616 0.04271 0.02824 C 0.04358 0.02893 0.04462 0.02917 0.04566 0.0294 C 0.04844 0.03032 0.05122 0.03102 0.05417 0.03194 C 0.05539 0.03333 0.0566 0.03472 0.05799 0.03588 C 0.05903 0.03657 0.06372 0.03796 0.06459 0.03843 C 0.06737 0.04074 0.06806 0.04097 0.07032 0.04468 C 0.07101 0.04583 0.07153 0.04722 0.07223 0.04838 C 0.07466 0.0581 0.07136 0.0463 0.07518 0.05602 C 0.07553 0.05741 0.07553 0.0588 0.07605 0.05995 C 0.07657 0.06134 0.07743 0.0625 0.07796 0.06366 C 0.08282 0.075 0.07709 0.06343 0.08178 0.07268 C 0.08264 0.09005 0.08334 0.09074 0.08178 0.10694 C 0.0816 0.10833 0.08108 0.10949 0.08073 0.11065 C 0.08021 0.11273 0.07952 0.11505 0.07882 0.11713 C 0.0783 0.11875 0.07761 0.12037 0.07709 0.12222 C 0.07622 0.12454 0.0757 0.12731 0.07518 0.12986 C 0.07553 0.13264 0.07587 0.13796 0.07709 0.1412 C 0.08264 0.15648 0.07553 0.13565 0.08073 0.14745 C 0.0823 0.15069 0.0823 0.15532 0.08455 0.15764 C 0.08594 0.15903 0.08733 0.16018 0.08837 0.16157 C 0.09046 0.16389 0.0941 0.16921 0.0941 0.16921 C 0.09584 0.17593 0.09428 0.17222 0.10087 0.17801 L 0.10365 0.18055 C 0.10434 0.18171 0.10521 0.18287 0.10556 0.18426 C 0.10608 0.18588 0.10678 0.19375 0.10747 0.19583 C 0.10851 0.19861 0.11059 0.20046 0.11129 0.20347 C 0.11164 0.20463 0.11198 0.20602 0.11216 0.20718 C 0.1132 0.21157 0.11303 0.21343 0.11511 0.21736 C 0.1158 0.21875 0.11702 0.21991 0.11789 0.22106 C 0.12136 0.23472 0.11789 0.22361 0.12275 0.2338 C 0.12344 0.23542 0.12396 0.23727 0.12466 0.23889 C 0.12622 0.24259 0.12639 0.24259 0.12848 0.24537 C 0.129 0.24792 0.12952 0.25046 0.13039 0.25301 C 0.13612 0.26829 0.12882 0.2493 0.13421 0.2618 C 0.13889 0.27315 0.13334 0.26134 0.13803 0.2706 C 0.13907 0.27708 0.13907 0.27708 0.1408 0.28472 C 0.14115 0.28588 0.1415 0.28727 0.14184 0.28843 C 0.14028 0.30231 0.14202 0.29282 0.13889 0.30255 C 0.13855 0.3037 0.13855 0.30532 0.13803 0.30625 C 0.13716 0.30741 0.13612 0.30787 0.13507 0.3088 C 0.13195 0.31528 0.1349 0.31088 0.13039 0.31389 C 0.12934 0.31458 0.12865 0.3162 0.12743 0.31643 C 0.1224 0.31782 0.11737 0.31805 0.11216 0.31898 L 0.10556 0.32014 C 0.09931 0.31991 0.09289 0.32014 0.08646 0.31898 C 0.08091 0.31805 0.08594 0.3125 0.08178 0.3088 L 0.07882 0.30625 C 0.0783 0.30509 0.07778 0.30347 0.07709 0.30255 C 0.07622 0.30139 0.075 0.30069 0.07414 0.3 C 0.07292 0.29861 0.07171 0.29722 0.07032 0.29606 C 0.06841 0.29444 0.06459 0.29097 0.06459 0.29097 C 0.06407 0.28981 0.06355 0.28819 0.06268 0.28727 C 0.06198 0.28611 0.06077 0.28542 0.0599 0.28472 C 0.05834 0.28333 0.0566 0.28241 0.05504 0.28079 C 0.054 0.27986 0.0533 0.27824 0.05226 0.27708 C 0.05053 0.27523 0.04809 0.27407 0.04653 0.27199 C 0.04584 0.27106 0.04532 0.27014 0.04462 0.26944 C 0.04375 0.26875 0.04271 0.26852 0.04184 0.26805 C 0.04063 0.26481 0.03785 0.25741 0.03612 0.25555 C 0.03473 0.25417 0.03368 0.25278 0.0323 0.25162 C 0.03143 0.25093 0.03039 0.25069 0.02934 0.25046 C 0.02848 0.24954 0.02761 0.24792 0.02657 0.24792 L 0.00851 0.24907 C 0.00643 0.24977 0.00157 0.2588 -0.00017 0.2618 C -0.00086 0.26296 -0.00138 0.26435 -0.00208 0.26551 C -0.00434 0.27755 -0.00277 0.27268 -0.0059 0.28079 C -0.00607 0.28727 -0.00538 0.29375 -0.00677 0.3 C -0.00746 0.30255 -0.01007 0.30324 -0.01163 0.30509 C -0.0125 0.30625 -0.01354 0.30764 -0.01441 0.3088 C -0.01197 0.33125 -0.01215 0.3206 -0.01354 0.34051 L -0.021 0.3368 C -0.02204 0.33634 -0.02309 0.33634 -0.02395 0.33542 C -0.02482 0.33449 -0.025 0.33264 -0.02586 0.33171 C -0.02691 0.33009 -0.02847 0.3294 -0.02968 0.32778 C -0.03038 0.32685 -0.03072 0.325 -0.03159 0.32407 C -0.03263 0.32245 -0.0342 0.32176 -0.03541 0.32014 C -0.03611 0.31921 -0.03645 0.31759 -0.03732 0.31643 C -0.03732 0.31643 -0.04566 0.30509 -0.04687 0.3037 L -0.04965 0.3 C -0.05034 0.29907 -0.05086 0.29792 -0.05156 0.29745 C -0.05312 0.29606 -0.05468 0.29468 -0.05625 0.29352 C -0.0592 0.2919 -0.06284 0.29074 -0.06579 0.28981 C -0.06996 0.29028 -0.07413 0.29028 -0.07829 0.29097 C -0.08177 0.29167 -0.08055 0.29282 -0.08385 0.29491 C -0.08576 0.29583 -0.08767 0.29653 -0.08958 0.29745 C -0.09722 0.30116 -0.09149 0.29907 -0.09913 0.30116 C -0.10017 0.30208 -0.10104 0.30301 -0.10208 0.3037 C -0.10295 0.3044 -0.10399 0.30463 -0.10486 0.30509 C -0.10746 0.30602 -0.10989 0.30648 -0.1125 0.30764 C -0.1184 0.30972 -0.12135 0.31042 -0.12673 0.31505 C -0.12777 0.31597 -0.12864 0.31713 -0.12968 0.31759 C -0.13211 0.31898 -0.13732 0.32014 -0.13732 0.32014 C -0.1401 0.31991 -0.14322 0.3206 -0.14583 0.31898 C -0.14774 0.31782 -0.14861 0.31505 -0.14965 0.3125 C -0.15156 0.30833 -0.15225 0.30185 -0.15347 0.29745 C -0.15451 0.29352 -0.1559 0.28981 -0.15729 0.28588 C -0.15763 0.28264 -0.15781 0.27917 -0.15816 0.27569 C -0.15868 0.27245 -0.16007 0.26551 -0.16007 0.26551 C -0.15885 0.24583 -0.16024 0.25625 -0.15729 0.24143 C -0.15694 0.23981 -0.15694 0.23796 -0.15625 0.23634 C -0.15572 0.23518 -0.15434 0.23472 -0.15347 0.2338 C -0.15208 0.23079 -0.14965 0.225 -0.14774 0.22245 C -0.14357 0.2169 -0.14479 0.22037 -0.14114 0.2162 C -0.13975 0.21458 -0.13854 0.2125 -0.13732 0.21111 C -0.13524 0.2088 -0.13229 0.20579 -0.12968 0.20463 C -0.12812 0.20393 -0.12638 0.20393 -0.12482 0.20347 C -0.1243 0.20255 -0.12361 0.20162 -0.12291 0.20093 C -0.12204 0.2 -0.121 0.1993 -0.12013 0.19838 C -0.11875 0.19699 -0.11753 0.19583 -0.11632 0.19444 C -0.11545 0.19352 -0.11423 0.19305 -0.11336 0.1919 C -0.11111 0.18935 -0.1085 0.18542 -0.10677 0.18171 C -0.1026 0.17292 -0.10746 0.18009 -0.10208 0.17292 C -0.10225 0.16944 -0.10173 0.16574 -0.10295 0.16273 C -0.1059 0.15555 -0.11163 0.15185 -0.11632 0.14745 C -0.11753 0.1463 -0.11875 0.14491 -0.12013 0.14375 C -0.12257 0.14143 -0.12795 0.1375 -0.13055 0.13611 C -0.13177 0.13542 -0.13316 0.13518 -0.13437 0.13472 C -0.14079 0.13518 -0.14722 0.13472 -0.15347 0.13611 C -0.1552 0.13657 -0.15659 0.13889 -0.15816 0.13981 C -0.16441 0.14398 -0.16371 0.14352 -0.16961 0.14491 C -0.17395 0.15069 -0.16875 0.14468 -0.1743 0.14884 C -0.17638 0.15023 -0.17829 0.15208 -0.18003 0.15393 C -0.18142 0.15509 -0.18281 0.15625 -0.18385 0.15764 C -0.18593 0.16018 -0.18732 0.16343 -0.18958 0.16528 C -0.19149 0.1669 -0.19392 0.16805 -0.19531 0.17037 C -0.19895 0.17662 -0.19739 0.17361 -0.20017 0.17917 C -0.20034 0.18055 -0.20052 0.18194 -0.20104 0.1831 C -0.20225 0.18634 -0.20312 0.18704 -0.20486 0.18935 C -0.20711 0.19838 -0.20399 0.1875 -0.20868 0.19699 C -0.2092 0.19815 -0.20902 0.19977 -0.20954 0.20093 C -0.21284 0.20671 -0.21371 0.20625 -0.21718 0.20972 C -0.21857 0.21088 -0.21979 0.21227 -0.221 0.21366 C -0.2217 0.21481 -0.22343 0.21898 -0.22482 0.21991 C -0.22673 0.22106 -0.22864 0.22153 -0.23055 0.22245 C -0.23507 0.22454 -0.2342 0.2243 -0.24097 0.225 C -0.25208 0.22593 -0.2743 0.22755 -0.2743 0.22755 C -0.27916 0.22847 -0.28385 0.22893 -0.28871 0.23009 C -0.29132 0.23055 -0.29375 0.23171 -0.29635 0.23264 C -0.30138 0.23426 -0.30277 0.23426 -0.30868 0.23518 C -0.30989 0.23565 -0.31111 0.23611 -0.3125 0.23634 C -0.31406 0.2368 -0.31562 0.23727 -0.31718 0.23773 C -0.32395 0.23981 -0.31579 0.23796 -0.32395 0.24143 C -0.32534 0.24213 -0.32708 0.24236 -0.32864 0.24282 L -0.33628 0.24792 L -0.3401 0.25046 C -0.34687 0.25949 -0.34409 0.25509 -0.34861 0.26319 C -0.34895 0.26435 -0.34913 0.26574 -0.34965 0.2669 C -0.35364 0.2787 -0.35277 0.27384 -0.35538 0.28333 C -0.35607 0.28588 -0.35642 0.28843 -0.35729 0.29097 C -0.35781 0.29305 -0.35868 0.29514 -0.3592 0.29745 C -0.35954 0.29954 -0.35972 0.30162 -0.36007 0.3037 C -0.36059 0.30625 -0.36145 0.3088 -0.36197 0.31134 L -0.36284 0.31643 C -0.36267 0.32361 -0.36336 0.33102 -0.36197 0.33796 C -0.36163 0.33958 -0.35954 0.33935 -0.35816 0.33935 C -0.35468 0.33935 -0.35121 0.33843 -0.34774 0.33796 C -0.34635 0.3375 -0.34513 0.33611 -0.34392 0.3368 C -0.3434 0.33704 -0.33975 0.34444 -0.33906 0.3456 C -0.33368 0.36736 -0.33663 0.35278 -0.33819 0.39884 C -0.33871 0.41296 -0.33784 0.40856 -0.34479 0.41805 C -0.34444 0.42315 -0.34548 0.4287 -0.34392 0.43333 C -0.34322 0.43518 -0.34062 0.43403 -0.33906 0.43449 C -0.33055 0.43704 -0.34079 0.43449 -0.32968 0.43704 C -0.32864 0.43796 -0.32777 0.43889 -0.32673 0.43958 C -0.31458 0.44768 -0.31649 0.44329 -0.29635 0.44213 C -0.29531 0.44167 -0.29427 0.44143 -0.2934 0.44097 C -0.29218 0.44005 -0.29097 0.43889 -0.28958 0.43843 C -0.28715 0.4375 -0.28454 0.4375 -0.28194 0.43704 C -0.28576 0.4294 -0.28159 0.43657 -0.2868 0.43079 C -0.28836 0.4287 -0.28993 0.42639 -0.29149 0.4243 L -0.29444 0.4206 C -0.29461 0.41921 -0.29479 0.41782 -0.29531 0.41667 C -0.29704 0.41204 -0.29826 0.41227 -0.30104 0.40787 C -0.30173 0.40671 -0.30225 0.40509 -0.30295 0.40393 C -0.30434 0.40185 -0.30642 0.4 -0.30763 0.39768 C -0.30868 0.39606 -0.30954 0.39421 -0.31059 0.39259 C -0.31145 0.3912 -0.3125 0.39028 -0.31336 0.38889 C -0.31423 0.38773 -0.31458 0.38634 -0.31527 0.38495 C -0.31632 0.38333 -0.31736 0.38171 -0.31822 0.37986 C -0.31961 0.37685 -0.321 0.37176 -0.32204 0.36852 C -0.3217 0.35995 -0.32152 0.35162 -0.321 0.34305 C -0.321 0.34167 -0.32066 0.34028 -0.32013 0.33935 C -0.31909 0.33727 -0.31736 0.33611 -0.31632 0.33426 C -0.3151 0.33218 -0.31458 0.32963 -0.31336 0.32778 C -0.31232 0.32616 -0.31093 0.32523 -0.30954 0.32407 C -0.30538 0.32014 -0.30763 0.32222 -0.30191 0.31898 C -0.29479 0.31458 -0.30156 0.31805 -0.29253 0.31134 C -0.29079 0.31018 -0.28732 0.30949 -0.28576 0.3088 C -0.28454 0.3081 -0.28333 0.30694 -0.28194 0.30625 C -0.27882 0.3044 -0.27899 0.30532 -0.27534 0.3037 C -0.27378 0.30301 -0.27204 0.30208 -0.27048 0.30116 C -0.26961 0.30046 -0.26875 0.2993 -0.2677 0.29861 C -0.26649 0.29792 -0.2651 0.29792 -0.26388 0.29745 C -0.25729 0.29491 -0.26562 0.29722 -0.25538 0.29491 C -0.25382 0.29398 -0.25208 0.29329 -0.25052 0.29236 C -0.24913 0.2912 -0.24826 0.28912 -0.2467 0.28843 C -0.24461 0.2875 -0.24236 0.28773 -0.2401 0.28727 C -0.23593 0.28449 -0.23263 0.28194 -0.22777 0.28079 C -0.22586 0.28032 -0.22395 0.28009 -0.22204 0.27963 C -0.21875 0.2787 -0.2125 0.27708 -0.2125 0.27708 C -0.2052 0.27755 -0.19791 0.27708 -0.19062 0.27824 C -0.18975 0.27847 -0.18941 0.28032 -0.18871 0.28079 C -0.18784 0.28148 -0.1868 0.28171 -0.18576 0.28218 C -0.18454 0.28333 -0.18316 0.28449 -0.18194 0.28588 C -0.18072 0.2875 -0.17968 0.28981 -0.17812 0.29097 C -0.17673 0.29213 -0.175 0.29167 -0.17343 0.29236 C -0.17048 0.29329 -0.1677 0.29468 -0.16493 0.29606 C -0.16354 0.29676 -0.16232 0.29792 -0.16111 0.29861 C -0.15694 0.30069 -0.15 0.30069 -0.1467 0.30116 C -0.14461 0.30208 -0.14236 0.3037 -0.1401 0.3037 C -0.08194 0.30278 -0.09236 0.30486 -0.06493 0.29861 C -0.06302 0.29768 -0.06093 0.29722 -0.0592 0.29606 C -0.05816 0.29537 -0.05729 0.29421 -0.05625 0.29352 C -0.05312 0.2912 -0.05 0.28889 -0.04687 0.28727 C -0.04114 0.28426 -0.04357 0.28542 -0.03923 0.28333 C -0.03229 0.27731 -0.03559 0.27963 -0.02968 0.27569 C -0.02934 0.27454 -0.02916 0.27315 -0.02864 0.27199 C -0.02604 0.26551 -0.02586 0.26574 -0.02291 0.2618 C -0.02239 0.26018 -0.02187 0.25833 -0.021 0.25671 C -0.01666 0.24838 -0.01927 0.25718 -0.01718 0.24907 C -0.01753 0.24375 -0.01718 0.22245 -0.01909 0.21227 C -0.01961 0.20972 -0.02048 0.20718 -0.021 0.20463 C -0.02135 0.20347 -0.02152 0.20208 -0.02204 0.20093 L -0.02586 0.19074 C -0.02621 0.18727 -0.02621 0.1838 -0.02673 0.18055 C -0.02708 0.1787 -0.02812 0.17731 -0.02864 0.17546 C -0.02916 0.1743 -0.02934 0.17292 -0.02968 0.17176 C -0.03125 0.16296 -0.02934 0.16782 -0.03246 0.16157 C -0.03281 0.15972 -0.03316 0.1581 -0.0335 0.15648 C -0.03368 0.15509 -0.0342 0.15393 -0.03437 0.15255 C -0.03489 0.15 -0.03507 0.14745 -0.03541 0.14491 C -0.03593 0.13958 -0.03628 0.13264 -0.03732 0.12731 C -0.0375 0.12593 -0.03784 0.12477 -0.03819 0.12338 C -0.03906 0.1162 -0.0401 0.10926 -0.0401 0.10185 C -0.0401 0.08958 -0.03975 0.07731 -0.03923 0.06505 C -0.03906 0.06319 -0.03888 0.06157 -0.03819 0.05995 C -0.03784 0.0588 -0.03628 0.05741 -0.03628 0.05741 L 0.00087 -0.00093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2.59259E-6 L 8.33333E-7 2.59259E-6 C -0.0026 -0.00255 -0.00538 -0.00486 -0.00764 -0.00764 C -0.00972 -0.00995 -0.01128 -0.01296 -0.01337 -0.01528 L -0.021 -0.02292 L -0.02482 -0.02662 C -0.02604 -0.02801 -0.02743 -0.0294 -0.02864 -0.03055 C -0.03212 -0.03356 -0.03316 -0.03403 -0.03628 -0.03935 C -0.0375 -0.04143 -0.03871 -0.04375 -0.0401 -0.0456 C -0.04097 -0.04676 -0.04201 -0.04722 -0.04288 -0.04815 C -0.04462 -0.04977 -0.04635 -0.05139 -0.04774 -0.05324 C -0.04982 -0.05625 -0.04982 -0.05972 -0.05243 -0.06227 C -0.05347 -0.06319 -0.05503 -0.06296 -0.05625 -0.06342 C -0.06041 -0.07153 -0.05521 -0.06342 -0.06389 -0.06852 C -0.0651 -0.06921 -0.06562 -0.07153 -0.06684 -0.07245 C -0.06823 -0.07338 -0.06996 -0.07315 -0.07153 -0.07361 C -0.07274 -0.07407 -0.07413 -0.0743 -0.07534 -0.075 C -0.0967 -0.08426 -0.06423 -0.0713 -0.08489 -0.0787 C -0.08559 -0.07893 -0.09271 -0.08241 -0.09444 -0.08241 C -0.11718 -0.0838 -0.1401 -0.08426 -0.16302 -0.08495 C -0.16666 -0.08565 -0.17639 -0.08611 -0.18021 -0.08889 C -0.18333 -0.0912 -0.18663 -0.09375 -0.18871 -0.09768 L -0.19635 -0.1118 C -0.19843 -0.12893 -0.19566 -0.1125 -0.19913 -0.12315 C -0.2 -0.12569 -0.20104 -0.13079 -0.20104 -0.13079 C -0.19878 -0.15463 -0.20191 -0.13148 -0.19826 -0.14606 C -0.19548 -0.15717 -0.19982 -0.14792 -0.19444 -0.15741 C -0.19409 -0.15949 -0.19409 -0.1618 -0.1934 -0.16389 C -0.19323 -0.16481 -0.18889 -0.17245 -0.18871 -0.17268 C -0.18767 -0.17384 -0.18628 -0.17454 -0.18489 -0.17523 C -0.17847 -0.1787 -0.18003 -0.17731 -0.17343 -0.17893 C -0.17222 -0.1794 -0.171 -0.17986 -0.16962 -0.18032 C -0.16805 -0.18079 -0.16649 -0.18102 -0.16493 -0.18148 C -0.15468 -0.18079 -0.14444 -0.18102 -0.13437 -0.17893 C -0.13107 -0.17847 -0.12812 -0.17546 -0.12482 -0.17384 C -0.12239 -0.17292 -0.11979 -0.17245 -0.11718 -0.1713 C -0.11441 -0.17037 -0.11163 -0.16852 -0.10868 -0.16759 C -0.10555 -0.16667 -0.10225 -0.1669 -0.09913 -0.1662 C -0.09479 -0.16551 -0.08576 -0.16389 -0.08576 -0.16389 C -0.08073 -0.16505 -0.07552 -0.16551 -0.07066 -0.16759 C -0.06857 -0.16852 -0.06753 -0.1713 -0.0658 -0.17268 C -0.06441 -0.17384 -0.06267 -0.1743 -0.06111 -0.17523 C -0.05278 -0.19005 -0.06423 -0.17014 -0.05434 -0.18542 C -0.05278 -0.18796 -0.05173 -0.19143 -0.05052 -0.19421 C -0.04635 -0.22245 -0.04618 -0.21875 -0.04965 -0.26528 C -0.04982 -0.26805 -0.05208 -0.26967 -0.05347 -0.27176 C -0.05399 -0.27268 -0.05451 -0.27361 -0.05538 -0.2743 C -0.05781 -0.27616 -0.06041 -0.27755 -0.06302 -0.2794 C -0.06423 -0.28009 -0.06562 -0.28079 -0.06684 -0.28194 C -0.0684 -0.2831 -0.06996 -0.28449 -0.07153 -0.28565 C -0.075 -0.28819 -0.07934 -0.29051 -0.08298 -0.29213 C -0.08576 -0.29305 -0.08871 -0.29375 -0.09149 -0.29444 C -0.11666 -0.29421 -0.14166 -0.29444 -0.16684 -0.29329 C -0.16823 -0.29329 -0.16944 -0.29167 -0.17066 -0.29074 C -0.17743 -0.28565 -0.17309 -0.28796 -0.1783 -0.28565 C -0.18125 -0.2831 -0.18142 -0.2831 -0.18403 -0.2794 C -0.18489 -0.27778 -0.18576 -0.27569 -0.1868 -0.2743 C -0.18767 -0.27315 -0.18871 -0.27268 -0.18958 -0.27176 C -0.19132 -0.27014 -0.19288 -0.26829 -0.19444 -0.26667 C -0.19791 -0.26319 -0.19826 -0.26412 -0.20208 -0.25903 C -0.20434 -0.25602 -0.20399 -0.2537 -0.2059 -0.25023 C -0.20659 -0.24861 -0.20781 -0.24768 -0.20868 -0.2463 C -0.21007 -0.24398 -0.21128 -0.2412 -0.2125 -0.23866 C -0.21545 -0.22268 -0.21093 -0.24282 -0.21632 -0.23102 C -0.21736 -0.2287 -0.21736 -0.22592 -0.21823 -0.22338 C -0.21892 -0.2213 -0.22014 -0.21921 -0.22118 -0.21713 C -0.22239 -0.21389 -0.22482 -0.20694 -0.22482 -0.20694 C -0.22587 -0.20023 -0.22604 -0.19884 -0.22778 -0.19167 C -0.2283 -0.18958 -0.22864 -0.18727 -0.22968 -0.18542 C -0.2309 -0.18287 -0.23298 -0.18148 -0.23437 -0.17893 C -0.23628 -0.17592 -0.23732 -0.17199 -0.23923 -0.16875 C -0.24045 -0.16667 -0.24236 -0.16551 -0.24392 -0.16389 C -0.25104 -0.15532 -0.24427 -0.16157 -0.2526 -0.15486 C -0.2559 -0.14792 -0.25243 -0.15347 -0.2592 -0.14861 C -0.26354 -0.14537 -0.26441 -0.14305 -0.26875 -0.14097 C -0.27448 -0.13819 -0.27621 -0.13819 -0.28212 -0.13704 L -0.33159 -0.13958 C -0.33472 -0.13981 -0.33802 -0.14005 -0.34114 -0.14097 C -0.34479 -0.14213 -0.34809 -0.14421 -0.35156 -0.14606 C -0.36076 -0.15509 -0.35538 -0.15162 -0.37639 -0.14722 C -0.37778 -0.14699 -0.37882 -0.14514 -0.38021 -0.14467 C -0.38489 -0.14352 -0.38975 -0.14305 -0.39444 -0.14213 C -0.40312 -0.13796 -0.4118 -0.13426 -0.42014 -0.1294 C -0.44253 -0.1169 -0.41128 -0.13125 -0.42691 -0.1243 C -0.43837 -0.11204 -0.43246 -0.11551 -0.44409 -0.1118 C -0.44687 -0.10949 -0.44965 -0.10741 -0.4526 -0.10532 C -0.45538 -0.10347 -0.4585 -0.10231 -0.46111 -0.10023 C -0.46458 -0.09768 -0.47066 -0.09143 -0.47066 -0.09143 C -0.47205 -0.08866 -0.47378 -0.08565 -0.47448 -0.08241 C -0.47569 -0.07755 -0.47552 -0.07199 -0.47743 -0.06736 C -0.48125 -0.05671 -0.47934 -0.06227 -0.48316 -0.05069 C -0.4842 -0.03958 -0.48507 -0.03472 -0.48507 -0.02153 C -0.48507 -0.01389 -0.48576 -0.00602 -0.48403 0.00139 C -0.4835 0.00324 -0.4809 0.00185 -0.47934 0.00255 C -0.47639 0.0037 -0.47066 0.00648 -0.47066 0.00648 C -0.46284 0.00301 -0.47343 0.00741 -0.45642 0.00139 C -0.44965 -0.00116 -0.44496 -0.00347 -0.43837 -0.00625 C -0.42691 -0.01852 -0.44097 -0.00231 -0.42882 -0.02153 C -0.42725 -0.02407 -0.42482 -0.02569 -0.42309 -0.02801 C -0.421 -0.03032 -0.41962 -0.03333 -0.41736 -0.03565 C -0.4151 -0.03773 -0.41198 -0.03819 -0.40972 -0.04051 C -0.40625 -0.04421 -0.40399 -0.05023 -0.40017 -0.05324 C -0.39635 -0.05625 -0.39253 -0.05903 -0.38871 -0.06227 C -0.38698 -0.06366 -0.38576 -0.06597 -0.38403 -0.06736 C -0.37864 -0.07106 -0.37343 -0.07268 -0.36788 -0.075 C -0.36614 -0.07616 -0.36458 -0.07731 -0.36302 -0.0787 C -0.36232 -0.0794 -0.36198 -0.08079 -0.36111 -0.08125 C -0.35798 -0.08264 -0.35468 -0.08264 -0.35156 -0.0838 C -0.34843 -0.08495 -0.34531 -0.08634 -0.34201 -0.0875 C -0.33958 -0.08842 -0.33698 -0.08912 -0.33455 -0.09005 C -0.33038 -0.09167 -0.32639 -0.09398 -0.32205 -0.09514 C -0.31857 -0.09606 -0.3151 -0.09606 -0.31163 -0.09653 C -0.30659 -0.0956 -0.30139 -0.0956 -0.29635 -0.09398 C -0.29479 -0.09352 -0.29392 -0.0912 -0.29253 -0.09005 C -0.28698 -0.08565 -0.28715 -0.0875 -0.28212 -0.08241 C -0.28003 -0.08055 -0.2783 -0.07824 -0.27639 -0.07616 C -0.27396 -0.07361 -0.27205 -0.07292 -0.26962 -0.06991 C -0.26892 -0.06875 -0.26857 -0.06713 -0.26771 -0.06597 C -0.26475 -0.06157 -0.26146 -0.05764 -0.25833 -0.05324 C -0.2559 -0.05023 -0.25208 -0.04421 -0.24878 -0.0419 C -0.24705 -0.04051 -0.23593 -0.03472 -0.23437 -0.03426 C -0.23159 -0.03333 -0.22864 -0.0338 -0.22587 -0.0331 C -0.19253 -0.02477 -0.2158 -0.02755 -0.18871 -0.02546 C -0.18021 -0.02662 -0.17153 -0.02708 -0.16302 -0.02917 C -0.16059 -0.02986 -0.1585 -0.03194 -0.15625 -0.0331 C -0.15347 -0.03449 -0.15069 -0.03588 -0.14774 -0.0368 C -0.14462 -0.03796 -0.14132 -0.03796 -0.13819 -0.03935 C -0.12916 -0.04352 -0.12066 -0.0493 -0.11163 -0.05324 C -0.11059 -0.0537 -0.10955 -0.05393 -0.10868 -0.05463 C -0.10677 -0.05579 -0.10486 -0.05694 -0.10295 -0.05833 C -0.10104 -0.05972 -0.0967 -0.06366 -0.09444 -0.06481 C -0.09184 -0.06574 -0.08923 -0.0662 -0.0868 -0.06736 C -0.08385 -0.06852 -0.08107 -0.06991 -0.07812 -0.07106 C -0.07309 -0.06829 -0.06875 -0.06736 -0.06493 -0.06227 C -0.06337 -0.06018 -0.0625 -0.05787 -0.06111 -0.05579 C -0.06024 -0.05486 -0.0592 -0.05417 -0.05816 -0.05324 C -0.05399 -0.0493 -0.05503 -0.05023 -0.05156 -0.0456 C -0.05121 -0.04444 -0.05087 -0.04305 -0.05052 -0.0419 C -0.04965 -0.03842 -0.04861 -0.03518 -0.04774 -0.03171 C -0.04687 -0.02847 -0.04843 -0.02245 -0.04583 -0.02153 C -0.04132 -0.02014 -0.04323 -0.02106 -0.0401 -0.01898 L 8.33333E-7 2.59259E-6 Z" pathEditMode="relative" ptsTypes="AAAAAAAAAAAAAAAAAAAAAAAAAAAAAAAAAAAAAAAAAAAAAAAAAAAAAAAAAAAAAAAAAAAAAAAAAAAAAAAAAAAAAAAAAAAAAAAAAAAAAAAAAAAAAAAAAAAAAAAAAAAAAAAAAAAAAAAAAAAAA">
                                      <p:cBhvr>
                                        <p:cTn id="6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7.40741E-7 L -1.11111E-6 7.40741E-7 C -0.01406 -0.0132 -0.0019 0.00069 -0.0085 -0.0125 C -0.0125 -0.0206 -0.0118 -0.01505 -0.01614 -0.02153 C -0.0184 -0.02454 -0.01892 -0.03033 -0.02187 -0.03172 C -0.02534 -0.0331 -0.025 -0.03287 -0.02864 -0.03542 C -0.03524 -0.04051 -0.0309 -0.0382 -0.03611 -0.04051 C -0.04131 -0.04005 -0.04635 -0.04028 -0.05138 -0.03935 C -0.05277 -0.03889 -0.05399 -0.03773 -0.0552 -0.03681 C -0.05954 -0.03334 -0.05729 -0.03449 -0.06197 -0.02917 C -0.06284 -0.02824 -0.06388 -0.02755 -0.06475 -0.02662 C -0.0684 -0.01945 -0.06475 -0.02593 -0.07048 -0.01898 C -0.07361 -0.01528 -0.07465 -0.0125 -0.07812 -0.01019 C -0.07899 -0.00949 -0.08003 -0.00926 -0.0809 -0.0088 C -0.08923 -0.00926 -0.09756 -0.0088 -0.10572 -0.01019 C -0.10781 -0.01042 -0.10972 -0.01227 -0.11145 -0.01389 C -0.12447 -0.02477 -0.11666 -0.02084 -0.12378 -0.02408 C -0.12517 -0.02523 -0.12708 -0.02593 -0.1276 -0.02778 C -0.12881 -0.03148 -0.12795 -0.03542 -0.12864 -0.03935 C -0.12899 -0.0419 -0.12986 -0.04445 -0.13055 -0.04699 C -0.13055 -0.04746 -0.13142 -0.06505 -0.13246 -0.06852 C -0.13298 -0.07084 -0.13454 -0.07269 -0.13524 -0.07477 C -0.13906 -0.08634 -0.13472 -0.07917 -0.13993 -0.08634 C -0.14149 -0.09607 -0.13958 -0.08959 -0.14375 -0.09653 C -0.14461 -0.09769 -0.14479 -0.09931 -0.14565 -0.10023 C -0.1467 -0.10139 -0.15312 -0.10278 -0.15329 -0.10278 C -0.16527 -0.10648 -0.15659 -0.1044 -0.1677 -0.10648 C -0.17343 -0.10533 -0.17934 -0.10533 -0.18472 -0.10278 C -0.18802 -0.10139 -0.1934 -0.09514 -0.1934 -0.09514 C -0.19513 -0.08102 -0.19288 -0.09259 -0.19618 -0.0838 C -0.19774 -0.0794 -0.19635 -0.07917 -0.19913 -0.07477 C -0.20243 -0.06922 -0.20468 -0.06736 -0.20868 -0.06343 C -0.2092 -0.06042 -0.20989 -0.05741 -0.21041 -0.05463 C -0.21163 -0.04908 -0.21111 -0.04954 -0.21336 -0.04445 C -0.21458 -0.04167 -0.21718 -0.03681 -0.21718 -0.03681 C -0.21753 -0.03496 -0.21736 -0.0331 -0.21805 -0.03172 C -0.21961 -0.02871 -0.22187 -0.02662 -0.22378 -0.02408 C -0.22482 -0.02269 -0.22552 -0.02107 -0.22673 -0.02014 C -0.23263 -0.01551 -0.22986 -0.01759 -0.23524 -0.01389 C -0.23923 -0.00857 -0.23888 -0.00834 -0.24565 -0.00509 C -0.24756 -0.00417 -0.24947 -0.00417 -0.25138 -0.00371 C -0.25312 -0.00324 -0.25468 -0.00278 -0.25625 -0.00255 C -0.25746 -0.00162 -0.25868 -0.00047 -0.26006 7.40741E-7 C -0.26319 0.00139 -0.27256 0.00254 -0.2743 0.00254 C -0.29114 0.00324 -0.30798 0.00347 -0.32482 0.00393 C -0.32795 0.00463 -0.33125 0.00509 -0.33437 0.00648 C -0.33819 0.0081 -0.34166 0.01203 -0.34583 0.01273 C -0.35468 0.01458 -0.35034 0.01319 -0.35902 0.01666 C -0.36909 0.02453 -0.35798 0.01643 -0.37152 0.02291 C -0.39184 0.03264 -0.36336 0.0206 -0.38194 0.03194 C -0.38368 0.03287 -0.38576 0.03264 -0.38767 0.0331 C -0.40572 0.04907 -0.38611 0.03264 -0.39618 0.03935 C -0.39861 0.04097 -0.40069 0.04305 -0.40295 0.04444 C -0.40659 0.04699 -0.41041 0.04815 -0.4144 0.04953 C -0.42048 0.05509 -0.41979 0.05208 -0.421 0.05972 C -0.42135 0.06227 -0.4217 0.06481 -0.42187 0.06736 C -0.42135 0.07453 -0.42083 0.08171 -0.42013 0.08889 C -0.41979 0.09074 -0.41961 0.09236 -0.41909 0.09398 C -0.41822 0.09676 -0.41718 0.09907 -0.41631 0.10162 C -0.41579 0.10301 -0.41579 0.1044 -0.41527 0.10555 C -0.41458 0.10694 -0.41336 0.1081 -0.4125 0.10926 C -0.41215 0.11065 -0.41215 0.11203 -0.41145 0.11319 C -0.40711 0.12037 -0.39114 0.11435 -0.39045 0.11435 C -0.37013 0.10069 -0.40416 0.12407 -0.37725 0.10301 C -0.35833 0.08819 -0.36145 0.0919 -0.34583 0.08264 C -0.34166 0.08009 -0.3375 0.07731 -0.33333 0.075 C -0.33055 0.07361 -0.3276 0.07268 -0.32482 0.07129 C -0.32065 0.06898 -0.31666 0.06597 -0.3125 0.06366 C -0.3092 0.0618 -0.30607 0.06018 -0.30295 0.05856 C -0.29774 0.05555 -0.29201 0.05416 -0.28767 0.04953 C -0.28281 0.04444 -0.28003 0.04074 -0.27343 0.03819 C -0.27118 0.03727 -0.26892 0.03657 -0.26666 0.03565 C -0.26197 0.03333 -0.2592 0.03078 -0.25434 0.0294 C -0.25173 0.02847 -0.2493 0.02847 -0.2467 0.02801 C -0.24479 0.02708 -0.24288 0.02592 -0.24097 0.02546 C -0.225 0.02129 -0.23732 0.02639 -0.22951 0.02291 C -0.22534 0.02338 -0.22135 0.02361 -0.21718 0.0243 C -0.21579 0.02453 -0.21458 0.02523 -0.21336 0.02546 C -0.21111 0.02592 -0.20885 0.02639 -0.20677 0.02685 C -0.19079 0.03727 -0.21267 0.02338 -0.1934 0.0331 C -0.19062 0.03449 -0.18819 0.03634 -0.18576 0.03819 C -0.18055 0.04213 -0.17621 0.04861 -0.17048 0.05092 C -0.15763 0.05602 -0.16388 0.05278 -0.15138 0.06111 L -0.14479 0.06991 L -0.14184 0.07384 C -0.14097 0.07731 -0.14097 0.07847 -0.13906 0.08148 C -0.13697 0.08449 -0.13246 0.09028 -0.13246 0.09028 C -0.13177 0.0919 -0.13142 0.09398 -0.13055 0.09537 C -0.12725 0.09953 -0.11996 0.10671 -0.11996 0.10671 C -0.11909 0.10879 -0.11857 0.11157 -0.11718 0.11319 C -0.11197 0.11921 -0.10607 0.12453 -0.09913 0.12592 C -0.09427 0.12662 -0.08958 0.12662 -0.08472 0.12708 C -0.07864 0.12778 -0.07274 0.12893 -0.06666 0.12963 L -0.05625 0.13102 C -0.04444 0.13009 -0.03263 0.13009 -0.021 0.12847 C -0.01319 0.12708 0.00191 0.12199 0.00191 0.12199 C 0.00313 0.12083 0.00435 0.11921 0.00573 0.11828 C 0.0066 0.11759 0.00764 0.11736 0.00851 0.1169 C 0.01077 0.11597 0.01303 0.11528 0.01528 0.11435 C 0.01928 0.10347 0.01459 0.11389 0.01997 0.10671 C 0.02119 0.10532 0.02188 0.10324 0.02292 0.10162 C 0.02396 0.09977 0.03108 0.08935 0.03334 0.08379 C 0.03403 0.08217 0.03473 0.08055 0.03525 0.07893 C 0.0356 0.07754 0.03594 0.07639 0.03612 0.075 C 0.03334 0.06389 0.03577 0.06296 0.02761 0.06111 C 0.02605 0.06065 0.02448 0.06111 0.02292 0.06111 L -1.11111E-6 7.40741E-7 Z" pathEditMode="relative" ptsTypes="AAAAAAAAAAAAAAAAAAAAAAAAAAAAAAAAAAAAAAAAAAAAAAAAAAAAAAAAAAAAAAAAAAAAAAAAAAAAAAAAAAAAAAAAAAAAAAAAAAAAAAAAAA">
                                      <p:cBhvr>
                                        <p:cTn id="6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2.22222E-6 L 3.61111E-6 2.22222E-6 C 0.00417 -0.00463 0.00764 -0.01065 0.0125 -0.01389 C 0.01441 -0.01528 0.01615 -0.01667 0.01823 -0.01782 C 0.0191 -0.01829 0.02014 -0.01852 0.02101 -0.01898 C 0.02743 -0.02338 0.02726 -0.02361 0.03247 -0.02917 C 0.03333 -0.03171 0.0342 -0.03426 0.03524 -0.03681 C 0.03611 -0.03866 0.0375 -0.04005 0.03819 -0.0419 C 0.03889 -0.04375 0.03872 -0.04606 0.03906 -0.04815 C 0.03958 -0.05046 0.04045 -0.05231 0.04097 -0.05463 C 0.04184 -0.05787 0.04236 -0.06134 0.04288 -0.06481 L 0.04392 -0.06991 C 0.0441 -0.07315 0.04392 -0.07685 0.04479 -0.07986 C 0.04688 -0.08704 0.04809 -0.09537 0.05243 -0.10023 C 0.06771 -0.11713 0.04896 -0.0956 0.06285 -0.11435 C 0.06892 -0.12245 0.06788 -0.11898 0.07431 -0.12569 C 0.0809 -0.13241 0.07257 -0.12824 0.08472 -0.13588 C 0.08698 -0.13727 0.08924 -0.1375 0.09149 -0.13843 C 0.10816 -0.15231 0.09444 -0.13981 0.10104 -0.14722 C 0.10434 -0.15093 0.10694 -0.15301 0.10955 -0.15741 C 0.11267 -0.1625 0.11267 -0.16528 0.11615 -0.16875 C 0.11771 -0.17037 0.11962 -0.17106 0.12101 -0.17269 C 0.12274 -0.175 0.12396 -0.17801 0.12569 -0.18032 C 0.12656 -0.18148 0.12778 -0.18171 0.12865 -0.18287 C 0.12969 -0.18426 0.13038 -0.18634 0.13142 -0.18796 C 0.13299 -0.19051 0.13455 -0.19306 0.13629 -0.1956 C 0.13715 -0.19676 0.13819 -0.19792 0.13906 -0.19931 C 0.1401 -0.20093 0.1408 -0.20301 0.14201 -0.2044 C 0.14462 -0.20741 0.14757 -0.20972 0.15052 -0.21204 C 0.15208 -0.21319 0.15347 -0.21505 0.15521 -0.21574 C 0.15712 -0.21667 0.15903 -0.21667 0.16094 -0.21713 L 0.19531 -0.21458 C 0.19913 -0.21319 0.20052 -0.20625 0.20295 -0.20185 C 0.20399 -0.2 0.20469 -0.19769 0.20573 -0.1956 C 0.2066 -0.19375 0.20764 -0.19213 0.20851 -0.19051 C 0.2092 -0.18796 0.2099 -0.18542 0.21042 -0.18287 C 0.21267 -0.17176 0.21215 -0.15856 0.20764 -0.14861 C 0.20573 -0.14444 0.20069 -0.14606 0.19722 -0.14468 C 0.19149 -0.14051 0.18872 -0.1375 0.18194 -0.13588 C 0.17778 -0.13495 0.17361 -0.13495 0.16962 -0.13449 C 0.16632 -0.1338 0.16319 -0.1331 0.16007 -0.13194 C 0.15417 -0.12986 0.15017 -0.12662 0.14479 -0.12315 C 0.14444 -0.12199 0.14427 -0.1206 0.14392 -0.11944 C 0.1434 -0.11806 0.14236 -0.1169 0.14201 -0.11551 C 0.14115 -0.11273 0.14063 -0.10949 0.1401 -0.10671 C 0.13976 -0.10278 0.13889 -0.09907 0.13906 -0.09514 C 0.13924 -0.0919 0.14288 -0.08403 0.14479 -0.08241 C 0.1474 -0.08032 0.15052 -0.07986 0.1533 -0.0787 C 0.16354 -0.07477 0.16285 -0.07523 0.17153 -0.07361 L 0.18958 -0.075 C 0.19358 -0.07639 0.19635 -0.08125 0.2 -0.0838 C 0.20243 -0.08542 0.20521 -0.08611 0.20764 -0.0875 C 0.21667 -0.09259 0.2059 -0.08819 0.21615 -0.09144 C 0.23958 -0.09884 0.22795 -0.09653 0.24288 -0.09907 C 0.25017 -0.09861 0.25747 -0.09861 0.26476 -0.09769 C 0.26736 -0.09745 0.2724 -0.09514 0.2724 -0.09514 C 0.275 -0.09306 0.27743 -0.09074 0.28004 -0.08889 C 0.28142 -0.08773 0.28333 -0.0875 0.28472 -0.08634 C 0.2934 -0.07986 0.28455 -0.08426 0.29149 -0.08125 C 0.29201 -0.07986 0.29254 -0.07847 0.2934 -0.07755 C 0.29514 -0.07477 0.29896 -0.06991 0.29896 -0.06991 C 0.29879 -0.06343 0.29861 -0.05718 0.29809 -0.05069 C 0.29792 -0.04861 0.29774 -0.04653 0.29705 -0.04444 C 0.29653 -0.04213 0.29514 -0.04028 0.29427 -0.03796 C 0.29375 -0.03681 0.29358 -0.03542 0.2934 -0.03426 C 0.29392 -0.02315 0.29375 -0.01204 0.29531 -0.00116 C 0.29549 0.00046 0.29688 0.00185 0.29809 0.00255 C 0.30208 0.00509 0.30625 0.00741 0.31042 0.00903 C 0.31424 0.01019 0.31806 0.01065 0.32188 0.01134 C 0.32344 0.01181 0.325 0.01227 0.32674 0.01273 C 0.32795 0.01481 0.32917 0.01713 0.33038 0.01898 C 0.33194 0.0213 0.3349 0.02245 0.33524 0.02546 C 0.33594 0.03125 0.3349 0.0375 0.33333 0.04329 C 0.33229 0.04676 0.3283 0.0537 0.32483 0.05579 C 0.32292 0.05694 0.32101 0.05787 0.3191 0.05833 C 0.31563 0.05949 0.31198 0.05972 0.30851 0.06088 C 0.30382 0.06273 0.29375 0.06713 0.28767 0.06991 C 0.28316 0.06944 0.27865 0.06991 0.27431 0.06852 C 0.27153 0.06782 0.26944 0.06458 0.26667 0.06343 C 0.26424 0.0625 0.26163 0.06273 0.25903 0.06227 C 0.25087 0.05486 0.26302 0.06551 0.25139 0.05718 C 0.24965 0.05602 0.23889 0.04745 0.23611 0.04444 C 0.21667 0.02384 0.23924 0.04699 0.22292 0.02662 C 0.22049 0.02384 0.20851 0.01366 0.2066 0.01273 C 0.20365 0.01134 0.20035 0.01181 0.19722 0.01134 C 0.18542 0.00741 0.19028 0.00856 0.16667 0.01273 C 0.16094 0.01366 0.15521 0.01551 0.14948 0.01782 C 0.12431 0.02824 0.14653 0.02384 0.1276 0.02662 C 0.12569 0.02755 0.12396 0.02847 0.12188 0.02917 C 0.11372 0.03194 0.10504 0.03264 0.09722 0.03681 C 0.08021 0.04583 0.08802 0.04375 0.07431 0.04583 C 0.06319 0.04491 0.05191 0.04606 0.04097 0.04329 C 0.0375 0.04213 0.03542 0.03704 0.03247 0.03426 C 0.02934 0.03148 0.02622 0.02917 0.02292 0.02662 C 0.01215 0.01852 0.02118 0.02639 0.01441 0.02037 C 0.01302 0.01782 0.01198 0.01505 0.01059 0.01273 C 0.00833 0.00926 0.00608 0.00995 0.00295 0.00903 C -0.00851 0.00463 0.00347 0.00741 -0.01042 0.00509 C -0.0151 0.00255 -0.01979 -0.00023 -0.02465 -0.00255 C -0.02708 -0.0037 -0.02986 -0.00417 -0.03229 -0.00509 C -0.03871 -0.00741 -0.04514 -0.00995 -0.05139 -0.01273 C -0.05226 -0.01319 -0.0533 -0.01343 -0.05417 -0.01389 C -0.0559 -0.01505 -0.05746 -0.01644 -0.05903 -0.01782 C -0.06597 -0.01736 -0.07309 -0.01806 -0.07986 -0.01644 C -0.09045 -0.01412 -0.09219 -0.01111 -0.1 -0.00625 C -0.10139 -0.00532 -0.10312 -0.00463 -0.10469 -0.0037 C -0.10556 -0.00255 -0.1066 -0.00116 -0.10746 2.22222E-6 C -0.10937 0.00231 -0.11146 0.00394 -0.11319 0.00648 C -0.11441 0.00787 -0.1151 0.00972 -0.11615 0.01134 C -0.11649 0.01319 -0.11684 0.01481 -0.11701 0.01644 C -0.11736 0.01875 -0.11753 0.02083 -0.11806 0.02292 C -0.11823 0.02407 -0.11875 0.02546 -0.11892 0.02662 C -0.11927 0.02847 -0.11927 0.03032 -0.11996 0.03171 C -0.12066 0.03333 -0.12187 0.03426 -0.12274 0.03565 C -0.12604 0.0412 -0.12639 0.04282 -0.12847 0.04838 C -0.12882 0.05162 -0.12934 0.05509 -0.12951 0.05833 C -0.13073 0.08611 -0.13108 0.10139 -0.12847 0.12963 C -0.1283 0.13102 -0.12743 0.13241 -0.12656 0.13333 C -0.11493 0.14468 -0.1184 0.1419 -0.11042 0.14468 C -0.10816 0.1456 -0.10608 0.14676 -0.10365 0.14722 C -0.09583 0.14907 -0.08785 0.15 -0.07986 0.15116 C -0.07674 0.15162 -0.07361 0.15208 -0.07031 0.15231 C -0.06059 0.15324 -0.03212 0.15463 -0.02378 0.15486 C -0.02413 0.15741 -0.02604 0.1706 -0.0276 0.17407 C -0.02847 0.17616 -0.03021 0.17731 -0.03142 0.17917 C -0.03212 0.18032 -0.03229 0.18218 -0.03333 0.18287 C -0.03524 0.18403 -0.03767 0.18356 -0.03993 0.18426 C -0.04115 0.18449 -0.04236 0.18519 -0.04375 0.18542 C -0.04618 0.18588 -0.04878 0.18634 -0.05139 0.18681 C -0.06979 0.18634 -0.08819 0.18657 -0.1066 0.18542 C -0.10764 0.18542 -0.10833 0.18356 -0.10937 0.18287 C -0.11163 0.18148 -0.11389 0.18032 -0.11615 0.17917 C -0.11806 0.17569 -0.11962 0.17199 -0.12187 0.16898 L -0.13229 0.15486 C -0.13351 0.15324 -0.1349 0.15162 -0.13611 0.14977 C -0.13733 0.14769 -0.13854 0.14537 -0.13993 0.14352 C -0.14097 0.14213 -0.14253 0.1412 -0.14375 0.13981 C -0.14514 0.13773 -0.14618 0.13542 -0.14757 0.13333 C -0.14878 0.13148 -0.15 0.12986 -0.15139 0.12824 C -0.15191 0.12616 -0.15243 0.12384 -0.1533 0.12199 C -0.15399 0.12014 -0.15521 0.11852 -0.15608 0.1169 C -0.15833 0.1125 -0.16024 0.1081 -0.16267 0.10417 C -0.16528 0.10023 -0.16788 0.09653 -0.17031 0.09282 C -0.17222 0.08958 -0.17396 0.08449 -0.17517 0.08125 C -0.17552 0.0787 -0.17639 0.07616 -0.17604 0.07361 C -0.17517 0.06412 -0.17378 0.04514 -0.1684 0.03426 C -0.16701 0.03148 -0.1651 0.0294 -0.16371 0.02662 C -0.1625 0.02431 -0.16181 0.02153 -0.16094 0.01898 C -0.15955 0.01597 -0.15538 0.00903 -0.15417 0.00764 C -0.15347 0.00671 -0.15226 0.00671 -0.15139 0.00648 C -0.14983 0.00417 -0.14826 0.00185 -0.14653 2.22222E-6 C -0.14201 -0.00486 -0.14097 -0.00486 -0.13611 -0.00764 C -0.13507 -0.00926 -0.13437 -0.01134 -0.13316 -0.01273 C -0.13056 -0.01597 -0.12865 -0.01644 -0.12569 -0.01782 C -0.12431 -0.01898 -0.12309 -0.02037 -0.12187 -0.02153 C -0.11892 -0.02407 -0.11441 -0.02731 -0.11128 -0.02917 C -0.10816 -0.03102 -0.10503 -0.03287 -0.10174 -0.03426 C -0.09931 -0.03542 -0.0967 -0.03611 -0.09427 -0.03681 C -0.08628 -0.03912 -0.07969 -0.04051 -0.07135 -0.0419 C -0.06753 -0.04236 -0.06371 -0.04282 -0.0599 -0.04306 C -0.02083 -0.05347 -0.06701 -0.04213 0.03524 -0.04699 C 0.04236 -0.04722 0.04931 -0.04954 0.05625 -0.05069 L 0.12188 -0.04954 C 0.12396 -0.04931 0.125 -0.04583 0.12674 -0.04444 C 0.12882 -0.04259 0.13125 -0.0412 0.13333 -0.03935 C 0.14045 -0.03287 0.14722 -0.02546 0.15434 -0.01898 C 0.15729 -0.0162 0.16146 -0.01366 0.16476 -0.01134 C 0.16545 -0.00926 0.16684 -0.00741 0.16667 -0.00509 C 0.16545 0.0081 0.16302 0.0081 0.15521 0.01273 C 0.14688 0.01782 0.14219 0.02037 0.13333 0.02292 C 0.1309 0.02361 0.1283 0.02361 0.12569 0.02407 C 0.12379 0.02454 0.12188 0.025 0.11997 0.02546 C 0.11337 0.00949 0.11424 0.01898 0.1191 0.00394 C 0.12205 -0.00532 0.11962 -0.0037 0.12483 -0.01273 C 0.12951 -0.02106 0.12847 -0.01759 0.13438 -0.02153 C 0.13542 -0.02222 0.13611 -0.02361 0.13715 -0.02407 C 0.13958 -0.02523 0.15156 -0.02662 0.15243 -0.02662 C 0.16094 -0.02731 0.16962 -0.02755 0.17813 -0.02801 L 0.22674 -0.02662 C 0.2276 -0.02662 0.22865 -0.02593 0.22951 -0.02546 C 0.23264 -0.02384 0.23576 -0.02176 0.23906 -0.02037 C 0.24097 -0.01944 0.24288 -0.01968 0.24479 -0.01898 C 0.25938 -0.01481 0.24497 -0.01713 0.26476 -0.01528 C 0.26632 -0.01481 0.26788 -0.01458 0.26944 -0.01389 C 0.27153 -0.01319 0.27326 -0.01181 0.27517 -0.01134 C 0.27969 -0.01042 0.2842 -0.01065 0.28854 -0.01019 C 0.33802 -0.01644 0.31701 -0.0037 0.3342 -0.02153 C 0.33524 -0.02245 0.33611 -0.02315 0.33715 -0.02407 C 0.33872 -0.02708 0.34045 -0.02986 0.34184 -0.0331 C 0.34358 -0.03634 0.34479 -0.04005 0.3467 -0.04306 C 0.34774 -0.04514 0.34913 -0.04653 0.35052 -0.04815 C 0.35069 -0.04954 0.35104 -0.05069 0.35139 -0.05208 C 0.35191 -0.0537 0.35278 -0.05532 0.3533 -0.05718 C 0.35382 -0.0588 0.35399 -0.06042 0.35434 -0.06227 C 0.35451 -0.0669 0.35469 -0.07153 0.35521 -0.07616 C 0.35625 -0.08519 0.35972 -0.07546 0.35434 -0.09259 C 0.34514 -0.12153 0.35035 -0.10139 0.34097 -0.11806 C 0.33993 -0.11968 0.33924 -0.12176 0.33802 -0.12315 C 0.32483 -0.13727 0.33611 -0.12384 0.32847 -0.1294 C 0.32431 -0.13264 0.32083 -0.13773 0.31615 -0.13958 C 0.30712 -0.14375 0.29618 -0.14815 0.28854 -0.15486 C 0.28698 -0.15625 0.2783 -0.16435 0.27517 -0.16644 C 0.27326 -0.16759 0.27118 -0.16852 0.26944 -0.17014 C 0.2658 -0.17361 0.25903 -0.18148 0.25903 -0.18148 C 0.25712 -0.18912 0.25938 -0.18241 0.2533 -0.19051 C 0.2526 -0.19144 0.25208 -0.19306 0.25139 -0.19421 C 0.25052 -0.19606 0.24965 -0.19769 0.24861 -0.19931 C 0.24635 -0.20278 0.24427 -0.20625 0.24184 -0.20949 C 0.23507 -0.21921 0.23629 -0.21574 0.22951 -0.22731 C 0.22639 -0.23264 0.22587 -0.23449 0.22379 -0.24005 C 0.22344 -0.24259 0.22361 -0.24514 0.22292 -0.24769 C 0.22222 -0.25 0.22153 -0.25255 0.21997 -0.25394 C 0.21754 -0.25625 0.20833 -0.25741 0.20573 -0.25764 C 0.20174 -0.25694 0.17517 -0.25278 0.1658 -0.25023 C 0.16024 -0.24861 0.15486 -0.24676 0.14948 -0.24514 C 0.14444 -0.24167 0.13924 -0.23866 0.13438 -0.23495 C 0.13299 -0.2338 0.13177 -0.23241 0.13056 -0.23102 C 0.12951 -0.23009 0.12847 -0.22963 0.1276 -0.22847 C 0.12656 -0.22731 0.12587 -0.22569 0.12483 -0.22477 C 0.12396 -0.22407 0.12292 -0.22384 0.12188 -0.22338 C 0.12101 -0.22269 0.12014 -0.22176 0.1191 -0.22083 C 0.11563 -0.21829 0.11181 -0.2169 0.10868 -0.21319 C 0.09774 -0.20162 0.10295 -0.20579 0.09722 -0.19676 C 0.09479 -0.19306 0.09358 -0.19213 0.09045 -0.18912 C 0.08316 -0.17292 0.09254 -0.19306 0.08385 -0.17639 C 0.07882 -0.1669 0.08281 -0.17361 0.07917 -0.16505 C 0.07569 -0.15764 0.07552 -0.15903 0.07344 -0.15231 C 0.0717 -0.14722 0.07274 -0.14769 0.07153 -0.14097 C 0.07101 -0.13843 0.07014 -0.13588 0.06962 -0.13333 C 0.06944 -0.13264 0.06823 -0.12546 0.06771 -0.12431 C 0.06667 -0.12245 0.0625 -0.11782 0.06094 -0.1169 C 0.06007 -0.1162 0.05903 -0.11597 0.05816 -0.11551 C 0.04983 -0.11088 0.05816 -0.11481 0.05156 -0.11181 C 0.05052 -0.11088 0.04965 -0.10995 0.04861 -0.10926 C 0.04774 -0.10856 0.0467 -0.10856 0.04583 -0.10787 C 0.04497 -0.10741 0.04444 -0.10625 0.04392 -0.10532 L 3.61111E-6 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6 -2.59259E-6 L -5.55556E-6 -2.59259E-6 C 0.00572 0.00417 0.0111 0.00926 0.01718 0.01273 C 0.02395 0.01644 0.02881 0.01574 0.03524 0.01783 C 0.03628 0.01806 0.03715 0.01898 0.03819 0.01898 C 0.06319 0.02107 0.08819 0.02246 0.11336 0.02408 C 0.11579 0.02755 0.11822 0.03102 0.121 0.03426 C 0.12187 0.03519 0.12326 0.03542 0.12378 0.03681 C 0.13506 0.06436 0.11388 0.0294 0.13628 0.06227 C 0.13489 0.06436 0.13437 0.06852 0.13246 0.06852 C 0.09201 0.07014 0.11683 0.06551 0.09999 0.06088 C 0.096 0.05973 0.09166 0.05926 0.08767 0.05834 C 0.08437 0.05764 0.08124 0.05672 0.07812 0.05579 C 0.0769 0.05486 0.07569 0.05394 0.0743 0.05324 C 0.07204 0.05232 0.06978 0.05162 0.0677 0.0507 C 0.06666 0.05047 0.06579 0.05 0.06475 0.04954 C 0.06353 0.04815 0.06232 0.04676 0.06093 0.04561 C 0.06006 0.04491 0.05902 0.04514 0.05815 0.04445 C 0.05346 0.04028 0.05694 0.04144 0.05329 0.03681 C 0.05017 0.03241 0.04982 0.03311 0.04565 0.03172 C 0.04478 0.03079 0.04374 0.0301 0.04287 0.02917 C 0.0394 0.0257 0.03628 0.02153 0.03246 0.01898 C 0.02985 0.01736 0.02708 0.01621 0.02482 0.01389 C 0.00659 -0.00486 0.01874 0.00672 0.00572 -0.00393 C 0.00103 -0.00764 0.00485 -0.00555 -5.55556E-6 -0.00764 C -0.00417 -0.01342 -0.00417 -0.01365 -0.00956 -0.01898 C -0.01147 -0.02129 -0.01285 -0.02152 -0.01424 -0.02407 C -0.01529 -0.02615 -0.01615 -0.02847 -0.01719 -0.03055 C -0.01945 -0.04259 -0.01633 -0.02754 -0.01997 -0.04189 C -0.02067 -0.0449 -0.02119 -0.04791 -0.02188 -0.05092 C -0.02223 -0.05208 -0.02258 -0.05347 -0.02275 -0.05463 C -0.0198 -0.07361 -0.02344 -0.07615 -0.01424 -0.08379 C -0.01338 -0.08449 -0.01233 -0.08472 -0.01147 -0.08518 C -0.00088 -0.0949 -0.00556 -0.09282 0.0019 -0.09537 C 0.00312 -0.09606 0.00433 -0.09722 0.00572 -0.09768 C 0.00694 -0.09838 0.00833 -0.09861 0.00954 -0.09907 C 0.01544 -0.10069 0.01822 -0.10069 0.02482 -0.10162 C 0.02673 -0.10254 0.02846 -0.1037 0.03055 -0.10416 C 0.05433 -0.10856 0.04444 -0.10694 0.06006 -0.10926 C 0.06093 -0.10949 0.06562 -0.11088 0.06666 -0.1118 C 0.06874 -0.11319 0.07031 -0.11551 0.07239 -0.11689 C 0.08263 -0.12291 0.08524 -0.12314 0.09531 -0.12569 C 0.1111 -0.13842 0.09114 -0.12338 0.10381 -0.13078 C 0.10555 -0.13171 0.10694 -0.13356 0.1085 -0.13472 C 0.10954 -0.13518 0.11041 -0.13541 0.11145 -0.13588 C 0.11371 -0.1368 0.11579 -0.13819 0.11805 -0.13842 C 0.1269 -0.13935 0.13593 -0.13935 0.14478 -0.13958 C 0.17117 -0.13842 0.19756 -0.13842 0.22378 -0.13588 C 0.22812 -0.13541 0.23211 -0.13264 0.2361 -0.13078 C 0.23975 -0.12916 0.24322 -0.12777 0.24669 -0.12569 C 0.2519 -0.12245 0.25676 -0.11805 0.26197 -0.11435 C 0.26319 -0.11342 0.2644 -0.11273 0.26562 -0.1118 C 0.26666 -0.11111 0.26753 -0.10995 0.26857 -0.10926 C 0.27204 -0.10648 0.27395 -0.10578 0.27812 -0.10416 C 0.28246 -0.10231 0.2868 -0.09907 0.29149 -0.09907 L 0.4019 -0.09652 C 0.40433 -0.09398 0.40711 -0.09166 0.40954 -0.08889 C 0.41162 -0.08657 0.41527 -0.08125 0.41527 -0.08125 C 0.41649 -0.07708 0.41718 -0.07199 0.421 -0.0699 C 0.42291 -0.06852 0.42534 -0.06898 0.4276 -0.06852 C 0.43836 -0.07037 0.4493 -0.07129 0.45989 -0.07361 C 0.46267 -0.0743 0.4651 -0.07615 0.46753 -0.07754 C 0.46944 -0.07847 0.47152 -0.07893 0.47326 -0.08009 C 0.47603 -0.08171 0.47812 -0.08472 0.4809 -0.08634 C 0.48367 -0.08819 0.48662 -0.08889 0.4894 -0.09027 C 0.49305 -0.09444 0.49635 -0.09884 0.49999 -0.10277 C 0.50156 -0.10463 0.50346 -0.10578 0.50468 -0.10787 C 0.50607 -0.11018 0.50642 -0.11319 0.50763 -0.11551 C 0.50833 -0.11736 0.50954 -0.11898 0.51041 -0.1206 C 0.51145 -0.12569 0.5118 -0.12824 0.51336 -0.13333 C 0.51388 -0.13518 0.51458 -0.1368 0.51527 -0.13842 C 0.51735 -0.15301 0.51649 -0.14328 0.51336 -0.17014 C 0.51301 -0.17222 0.51301 -0.17453 0.51232 -0.17662 C 0.50156 -0.20671 0.50763 -0.18842 0.50086 -0.20185 C 0.49982 -0.20393 0.49912 -0.20625 0.49808 -0.20833 C 0.49617 -0.2118 0.49409 -0.21481 0.49235 -0.21852 C 0.4868 -0.23032 0.48975 -0.23125 0.4809 -0.24375 C 0.47621 -0.25046 0.47152 -0.25764 0.46666 -0.26412 C 0.46544 -0.26551 0.46388 -0.26643 0.46284 -0.26782 C 0.46197 -0.26898 0.46162 -0.2706 0.46093 -0.27176 C 0.4585 -0.27523 0.4559 -0.27847 0.45329 -0.28194 L 0.45329 -0.28194 C 0.45173 -0.28356 0.45017 -0.28541 0.4486 -0.28703 C 0.44478 -0.29051 0.44027 -0.29282 0.43715 -0.29722 C 0.43558 -0.2993 0.43402 -0.30162 0.43228 -0.30347 C 0.43055 -0.30532 0.42829 -0.30648 0.42656 -0.30856 C 0.40537 -0.33379 0.42291 -0.31643 0.40468 -0.33657 C 0.40225 -0.33912 0.39947 -0.3412 0.39704 -0.34398 C 0.39044 -0.35254 0.38541 -0.36342 0.37812 -0.37083 C 0.37673 -0.37199 0.37551 -0.37314 0.3743 -0.37453 C 0.36892 -0.38078 0.3743 -0.37639 0.36753 -0.38078 C 0.36058 -0.38009 0.35346 -0.38009 0.34669 -0.37847 C 0.34531 -0.37801 0.34496 -0.37569 0.34374 -0.37453 C 0.3427 -0.37338 0.34114 -0.37314 0.33992 -0.37199 C 0.33836 -0.3706 0.33697 -0.36828 0.33524 -0.36689 C 0.32985 -0.3625 0.31909 -0.35416 0.31909 -0.35416 C 0.3184 -0.35208 0.31805 -0.34977 0.31718 -0.34791 C 0.31562 -0.3449 0.31267 -0.34352 0.31145 -0.34027 C 0.30902 -0.33379 0.31076 -0.33634 0.30659 -0.33264 C 0.30433 -0.32801 0.3026 -0.32407 0.29895 -0.3199 C 0.29826 -0.31898 0.29704 -0.31921 0.29617 -0.31875 C 0.29531 -0.31689 0.29426 -0.31527 0.2934 -0.31365 C 0.29114 -0.31018 0.28853 -0.30717 0.28662 -0.30347 C 0.28576 -0.30162 0.28558 -0.29907 0.28471 -0.29722 C 0.28367 -0.29444 0.28211 -0.29213 0.2809 -0.28958 C 0.27708 -0.28148 0.27447 -0.27199 0.26944 -0.26527 L 0.25902 -0.25139 C 0.25555 -0.24676 0.25034 -0.23912 0.24565 -0.23611 C 0.24374 -0.23495 0.24131 -0.23564 0.23906 -0.23495 C 0.22308 -0.23032 0.24287 -0.23379 0.22378 -0.23102 C 0.221 -0.22986 0.21822 -0.22824 0.21527 -0.22731 C 0.21319 -0.22662 0.20468 -0.22523 0.20277 -0.22477 C 0.19999 -0.22407 0.19721 -0.22314 0.19426 -0.22222 C 0.1868 -0.2199 0.18524 -0.21875 0.17708 -0.21713 C 0.17221 -0.2162 0.16596 -0.21574 0.16093 -0.21458 C 0.15642 -0.21342 0.15208 -0.21134 0.14756 -0.21088 C 0.14027 -0.20972 0.13298 -0.20995 0.12569 -0.20949 C 0.12412 -0.20856 0.12256 -0.2074 0.121 -0.20694 C 0.11423 -0.20509 0.11319 -0.20671 0.10763 -0.20439 C 0.09617 -0.19977 0.11006 -0.20347 0.09721 -0.20069 C 0.09617 -0.20023 0.09513 -0.2 0.09426 -0.1993 C 0.09322 -0.19861 0.09253 -0.19745 0.09149 -0.19676 C 0.08992 -0.19606 0.08819 -0.19606 0.08662 -0.1956 C 0.08107 -0.19051 0.08628 -0.19467 0.07621 -0.19051 C 0.06874 -0.1875 0.07378 -0.18819 0.06579 -0.18402 C 0.06353 -0.1831 0.06128 -0.18264 0.05902 -0.18148 C 0.05781 -0.18102 0.05659 -0.17986 0.0552 -0.17893 C 0.05433 -0.17847 0.05329 -0.17847 0.05242 -0.17777 C 0.05069 -0.17662 0.04912 -0.17523 0.04756 -0.17407 C 0.04669 -0.17314 0.04583 -0.17199 0.04478 -0.17152 C 0.04287 -0.17037 0.04096 -0.16967 0.03906 -0.16898 C 0.03489 -0.16435 0.03055 -0.15995 0.02673 -0.15486 C 0.02482 -0.15231 0.02378 -0.14884 0.02187 -0.14606 C 0.02083 -0.14444 0.01926 -0.14375 0.01805 -0.14213 C 0.0059 -0.12731 0.01614 -0.13819 0.00763 -0.12963 C 0.00728 -0.12824 0.00711 -0.12685 0.00676 -0.12569 C 0.00624 -0.1243 0.00503 -0.12338 0.00485 -0.12199 C 0.00416 -0.11852 0.00433 -0.11504 0.00381 -0.1118 C 0.00364 -0.11041 0.00312 -0.10926 0.00294 -0.10787 C 0.0026 -0.10416 0.00225 -0.10023 0.0019 -0.09652 C 0.00173 -0.09444 0.00051 -0.09236 0.00103 -0.09027 C 0.00138 -0.08842 0.00294 -0.08773 0.00381 -0.08634 C 0.01406 -0.0706 -0.00469 -0.09699 0.01232 -0.07245 L 0.01909 -0.06342 L -5.55556E-6 -2.59259E-6 Z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66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1.48148E-6 L 3.05556E-6 1.48148E-6 C 0.0026 -0.00208 0.00521 -0.00417 0.00764 -0.00648 C 0.00903 -0.00764 0.01007 -0.00926 0.01146 -0.01018 C 0.01319 -0.01134 0.01528 -0.0118 0.01719 -0.01273 C 0.0191 -0.01389 0.02101 -0.01528 0.02292 -0.01667 C 0.02448 -0.01782 0.02604 -0.01921 0.0276 -0.02037 C 0.02951 -0.02176 0.0316 -0.02292 0.03333 -0.0243 C 0.03889 -0.02824 0.03351 -0.02546 0.03906 -0.02801 C 0.04028 -0.0294 0.04149 -0.03055 0.04288 -0.03194 C 0.04444 -0.0331 0.04635 -0.0338 0.04774 -0.03565 C 0.05017 -0.03912 0.05173 -0.04375 0.05434 -0.04699 L 0.05712 -0.05093 C 0.05746 -0.05208 0.05764 -0.05347 0.05816 -0.05463 C 0.06024 -0.0588 0.06094 -0.05833 0.06389 -0.05972 C 0.06597 -0.06852 0.06267 -0.05903 0.07239 -0.06481 C 0.07326 -0.06528 0.07257 -0.06782 0.07344 -0.06875 C 0.0743 -0.06968 0.07587 -0.06944 0.07726 -0.06991 C 0.07882 -0.07037 0.08038 -0.07083 0.08194 -0.0713 C 0.08316 -0.07245 0.08437 -0.07407 0.08576 -0.075 C 0.08732 -0.07616 0.08889 -0.07662 0.09045 -0.07755 C 0.09757 -0.08171 0.09132 -0.0787 0.09722 -0.08125 C 0.10399 -0.09051 0.09618 -0.08055 0.10295 -0.08773 C 0.10364 -0.08843 0.10399 -0.09005 0.10486 -0.09028 C 0.11111 -0.09213 0.11753 -0.0919 0.12378 -0.09398 C 0.1276 -0.09537 0.1316 -0.09583 0.13524 -0.09792 C 0.1368 -0.09861 0.13837 -0.09977 0.1401 -0.10046 C 0.14219 -0.10116 0.14444 -0.10116 0.1467 -0.10162 C 0.16128 -0.10555 0.14878 -0.10509 0.17153 -0.10671 C 0.18194 -0.10764 0.19236 -0.10764 0.20295 -0.1081 C 0.20451 -0.10856 0.20607 -0.10903 0.20764 -0.10926 C 0.21042 -0.10995 0.21337 -0.10949 0.21614 -0.11065 C 0.22048 -0.11204 0.22864 -0.1169 0.22864 -0.1169 C 0.22986 -0.11944 0.23142 -0.12176 0.23246 -0.12454 C 0.23351 -0.12755 0.23455 -0.13079 0.23628 -0.13333 C 0.23698 -0.13472 0.23785 -0.13634 0.23906 -0.13727 C 0.24028 -0.13819 0.24167 -0.13819 0.24288 -0.13843 C 0.24514 -0.14143 0.24687 -0.14537 0.24948 -0.14745 C 0.25173 -0.14907 0.25399 -0.15093 0.25625 -0.15255 C 0.25851 -0.15393 0.26128 -0.15509 0.26389 -0.15625 C 0.26476 -0.15718 0.26562 -0.1581 0.26667 -0.1588 C 0.26753 -0.15949 0.26875 -0.15926 0.26962 -0.16018 C 0.27743 -0.16759 0.26979 -0.16366 0.27621 -0.16643 C 0.27743 -0.16782 0.27864 -0.16898 0.28003 -0.17037 C 0.2809 -0.17106 0.28194 -0.17176 0.28281 -0.17268 C 0.28524 -0.17569 0.28732 -0.1787 0.28958 -0.18171 C 0.29045 -0.18287 0.29132 -0.18449 0.29236 -0.18542 C 0.29357 -0.1868 0.29496 -0.18796 0.29618 -0.18935 C 0.29844 -0.19213 0.30035 -0.1956 0.30278 -0.19815 L 0.31146 -0.20718 C 0.31232 -0.20926 0.31319 -0.21157 0.31423 -0.21343 C 0.31857 -0.22083 0.31736 -0.21574 0.31996 -0.22222 C 0.32135 -0.22569 0.32292 -0.22893 0.32378 -0.23241 C 0.32448 -0.23518 0.32569 -0.24051 0.32673 -0.24259 C 0.32708 -0.24375 0.32795 -0.24444 0.32864 -0.24514 C 0.32882 -0.24653 0.32882 -0.24792 0.32951 -0.24907 C 0.3316 -0.25231 0.3375 -0.25579 0.33993 -0.25671 C 0.34618 -0.25903 0.35173 -0.25926 0.35816 -0.26042 C 0.36684 -0.26227 0.36753 -0.2625 0.3743 -0.26412 C 0.37673 -0.26389 0.37951 -0.26412 0.38194 -0.26296 C 0.38316 -0.26227 0.38368 -0.26042 0.38472 -0.25926 C 0.38698 -0.25671 0.3941 -0.25162 0.39531 -0.25162 C 0.39739 -0.25116 0.39965 -0.25069 0.40191 -0.25023 C 0.40312 -0.25 0.40434 -0.2493 0.40573 -0.24907 C 0.40816 -0.24838 0.41076 -0.24815 0.41337 -0.24768 C 0.42396 -0.24606 0.42187 -0.24653 0.4342 -0.24514 C 0.43559 -0.24444 0.4368 -0.24329 0.43802 -0.24259 C 0.44062 -0.24143 0.4434 -0.24167 0.44566 -0.24005 C 0.45625 -0.2331 0.45226 -0.23634 0.45816 -0.23125 C 0.4625 -0.22222 0.45642 -0.23287 0.46476 -0.22477 C 0.46684 -0.22268 0.46823 -0.21898 0.47048 -0.21736 C 0.47482 -0.21389 0.47795 -0.21204 0.4809 -0.20579 C 0.48368 -0.20023 0.48455 -0.19329 0.48767 -0.18796 C 0.48958 -0.18472 0.49132 -0.18102 0.49323 -0.17778 C 0.49479 -0.17569 0.4967 -0.17384 0.49809 -0.17153 C 0.50417 -0.16111 0.49496 -0.17153 0.50382 -0.16273 C 0.50538 -0.15949 0.50642 -0.15764 0.50764 -0.1537 C 0.50868 -0.15 0.5092 -0.14606 0.51042 -0.14236 C 0.5118 -0.13866 0.51354 -0.13565 0.51528 -0.13218 C 0.51614 -0.12546 0.51771 -0.11852 0.51528 -0.1118 C 0.51441 -0.10995 0.51198 -0.11088 0.51042 -0.11065 C 0.50851 -0.11018 0.5066 -0.10972 0.50469 -0.10926 L 0.45712 -0.11319 C 0.44965 -0.11389 0.45035 -0.11389 0.44479 -0.11574 L 0.42101 -0.1118 C 0.41927 -0.11157 0.41771 -0.11111 0.41614 -0.11065 C 0.39826 -0.10347 0.42222 -0.11157 0.40764 -0.10671 C 0.40017 -0.09676 0.40104 -0.09907 0.39531 -0.0838 C 0.3934 -0.07893 0.39045 -0.06875 0.39045 -0.06875 C 0.39167 -0.06273 0.39201 -0.05625 0.39427 -0.05093 C 0.39566 -0.04768 0.39861 -0.04653 0.40087 -0.04444 C 0.40521 -0.04097 0.41024 -0.03843 0.41528 -0.03819 C 0.43368 -0.03704 0.45208 -0.03727 0.47048 -0.0368 C 0.48351 -0.03565 0.48785 -0.03588 0.50191 -0.03055 C 0.50295 -0.03009 0.50798 -0.02546 0.50955 -0.0243 C 0.50989 -0.02292 0.51024 -0.02176 0.51042 -0.02037 C 0.51094 -0.01736 0.51094 -0.01435 0.51146 -0.01157 C 0.5118 -0.00926 0.51267 -0.00718 0.51337 -0.00509 C 0.51319 -0.00417 0.51319 0.00903 0.51042 0.01134 C 0.50955 0.01204 0.49653 0.0162 0.49618 0.01644 C 0.49271 0.01782 0.48923 0.02014 0.48576 0.02153 C 0.48125 0.02315 0.47691 0.02431 0.47239 0.02523 C 0.46146 0.02778 0.43507 0.02778 0.43142 0.02778 C 0.42917 0.02824 0.42691 0.0287 0.42482 0.02917 C 0.38715 0.03449 0.41719 0.02963 0.39705 0.03287 C 0.3934 0.03218 0.3816 0.03079 0.37621 0.02662 C 0.37378 0.02477 0.37153 0.02269 0.36944 0.02014 C 0.36753 0.01782 0.36354 0.0081 0.36285 0.00625 C 0.36198 0.00394 0.36198 0.00093 0.36094 -0.00139 C 0.35781 -0.00833 0.35434 -0.01528 0.35052 -0.02176 C 0.34913 -0.02384 0.34774 -0.02569 0.3467 -0.02801 C 0.34583 -0.02963 0.34548 -0.03148 0.34479 -0.0331 C 0.34392 -0.03495 0.34288 -0.03634 0.34184 -0.03819 C 0.34132 -0.03935 0.34062 -0.04074 0.33993 -0.0419 C 0.33594 -0.04907 0.33576 -0.04907 0.33142 -0.05463 C 0.31979 -0.04699 0.32639 -0.05093 0.31146 -0.04329 C 0.29809 -0.02546 0.31441 -0.04861 0.30382 -0.0294 C 0.29948 -0.02153 0.29653 -0.01713 0.29045 -0.01273 C 0.28906 -0.01157 0.28732 -0.01111 0.28576 -0.01018 C 0.28264 -0.00417 0.28472 -0.00625 0.27708 -0.00509 C 0.27396 -0.00463 0.27083 -0.0044 0.26771 -0.00393 L 0.25903 -0.00255 C 0.25191 -0.00393 0.24757 -0.00208 0.24288 -0.00764 C 0.24114 -0.00972 0.23976 -0.01204 0.23819 -0.01412 C 0.23715 -0.01736 0.23594 -0.0206 0.23524 -0.0243 C 0.23437 -0.0287 0.23403 -0.03356 0.23333 -0.03819 C 0.23281 -0.0419 0.23212 -0.04583 0.23142 -0.04954 C 0.23073 -0.05393 0.23021 -0.0581 0.22951 -0.06227 C 0.22986 -0.07708 0.22934 -0.09213 0.23055 -0.10671 C 0.23055 -0.10856 0.23246 -0.10903 0.23333 -0.11065 C 0.23437 -0.1125 0.23524 -0.11481 0.23628 -0.1169 C 0.2368 -0.11829 0.23698 -0.12014 0.23819 -0.12083 C 0.2401 -0.12199 0.24253 -0.12153 0.24479 -0.12199 C 0.2467 -0.12292 0.24861 -0.12384 0.25052 -0.12454 C 0.25295 -0.12546 0.25712 -0.12384 0.25816 -0.12708 C 0.25989 -0.13241 0.25312 -0.14213 0.25712 -0.14491 C 0.26389 -0.14954 0.27239 -0.14305 0.28003 -0.14236 C 0.28403 -0.13426 0.27969 -0.14259 0.28767 -0.13079 C 0.2908 -0.12616 0.29253 -0.12292 0.29531 -0.11829 C 0.29548 -0.11597 0.29635 -0.11389 0.29618 -0.1118 C 0.29566 -0.10555 0.29323 -0.09074 0.29045 -0.0838 C 0.28889 -0.07986 0.2868 -0.07616 0.28472 -0.07245 C 0.2809 -0.06551 0.27778 -0.05926 0.27239 -0.05463 C 0.27153 -0.05393 0.27048 -0.05393 0.26962 -0.05347 C 0.26857 -0.05278 0.26771 -0.05139 0.26667 -0.05093 C 0.26198 -0.04907 0.25243 -0.04699 0.25243 -0.04699 C 0.24479 -0.04745 0.23715 -0.04722 0.22951 -0.04838 C 0.22847 -0.04861 0.2276 -0.05023 0.22673 -0.05093 C 0.22482 -0.05231 0.22292 -0.0537 0.22101 -0.05463 C 0.21719 -0.05671 0.21337 -0.0581 0.20955 -0.05972 C 0.20729 -0.06065 0.20503 -0.06134 0.20295 -0.06227 C 0.2 -0.06343 0.19427 -0.0662 0.19427 -0.0662 C 0.19375 -0.06736 0.1934 -0.06921 0.19236 -0.06991 C 0.19097 -0.07106 0.18923 -0.0706 0.18767 -0.0713 C 0.18472 -0.07222 0.18194 -0.07384 0.17899 -0.075 C 0.16597 -0.07292 0.15295 -0.07199 0.1401 -0.06875 C 0.1375 -0.06805 0.13559 -0.06505 0.13333 -0.06366 C 0.13246 -0.06296 0.13142 -0.06273 0.13055 -0.06227 C 0.12309 -0.04768 0.13246 -0.06852 0.12951 -0.05463 C 0.12917 -0.05255 0.12778 -0.05116 0.12673 -0.04954 C 0.12465 -0.04653 0.12257 -0.04421 0.11996 -0.0419 C 0.11562 -0.03819 0.11163 -0.0331 0.10677 -0.03055 C 0.10503 -0.02963 0.10347 -0.02917 0.10191 -0.02801 C 0.09809 -0.02523 0.09878 -0.02407 0.09531 -0.02176 C 0.09375 -0.0206 0.09201 -0.02014 0.09045 -0.01921 C 0.07378 -0.00903 0.0816 -0.01204 0.07239 -0.00903 C 0.07118 -0.00764 0.06962 -0.00671 0.06857 -0.00509 C 0.06701 -0.00278 0.06649 0.00023 0.06476 0.00255 C 0.06389 0.0037 0.06285 0.00486 0.06198 0.00625 C 0.06094 0.00787 0.06024 0.00995 0.05903 0.01134 C 0.04948 0.02407 0.05833 0.00926 0.05139 0.02153 C 0.05121 0.02269 0.05087 0.02407 0.05052 0.02523 C 0.04878 0.0338 0.04878 0.03681 0.05052 0.04815 C 0.05087 0.0507 0.05243 0.05255 0.0533 0.05463 C 0.05694 0.06181 0.05521 0.05764 0.05903 0.06343 C 0.06076 0.06597 0.06215 0.06875 0.06389 0.07107 C 0.06458 0.07222 0.0658 0.07269 0.06667 0.07361 C 0.06771 0.07477 0.06875 0.07593 0.06962 0.07732 C 0.07031 0.07847 0.07066 0.08009 0.07153 0.08125 C 0.07378 0.08403 0.07691 0.08588 0.07917 0.08889 C 0.08003 0.09005 0.08073 0.09167 0.08194 0.09259 C 0.08316 0.09352 0.08437 0.09375 0.08576 0.09398 C 0.08923 0.09445 0.09271 0.09468 0.09618 0.09514 C 0.09809 0.09537 0.1 0.09583 0.10191 0.09653 C 0.1033 0.09676 0.10451 0.09745 0.10573 0.09769 C 0.10885 0.09838 0.11215 0.09884 0.11528 0.09907 C 0.12517 0.09954 0.13489 0.09977 0.14479 0.10023 C 0.14826 0.10116 0.15208 0.1007 0.15521 0.10278 C 0.1566 0.10347 0.15642 0.10625 0.15712 0.10787 C 0.16146 0.11736 0.16059 0.11505 0.16771 0.12315 C 0.16736 0.12523 0.16771 0.12778 0.16667 0.1294 C 0.16354 0.13472 0.1526 0.13843 0.14948 0.13958 C 0.13437 0.14537 0.1408 0.14375 0.13055 0.14607 C 0.12864 0.14722 0.12673 0.14884 0.12482 0.14977 C 0.11059 0.15602 0.12604 0.1463 0.11528 0.1537 C 0.10642 0.15324 0.09739 0.15347 0.08854 0.15232 C 0.08489 0.15185 0.08038 0.14653 0.07812 0.14352 C 0.07726 0.14236 0.07708 0.14051 0.07621 0.13958 C 0.07552 0.13889 0.0743 0.13866 0.07344 0.13843 C 0.06684 0.13148 0.06996 0.13519 0.06389 0.12685 C 0.0592 0.12083 0.06111 0.12384 0.05816 0.11806 C 0.05781 0.11667 0.05764 0.11528 0.05712 0.11412 C 0.05486 0.10903 0.04965 0.10278 0.0467 0.09907 L 0.0401 0.09005 C 0.03941 0.08935 0.03889 0.0882 0.03819 0.0875 C 0.03403 0.0838 0.03611 0.08588 0.03142 0.08125 C 0.02882 0.07593 0.02812 0.07361 0.02482 0.06968 C 0.02048 0.06505 0.02083 0.06898 0.01632 0.05972 C 0.0118 0.0507 0.01441 0.0537 0.00955 0.04954 C 0.00694 0.03866 0.01059 0.05185 0.00677 0.04306 C 0.00625 0.0419 0.00625 0.04051 0.00573 0.03935 C 0.00503 0.0375 0.00382 0.03588 0.00295 0.03426 C 0.0026 0.03287 0.00243 0.03148 0.00191 0.03032 C 0.00156 0.0294 0.00035 0.02894 3.05556E-6 0.02778 C -0.00052 0.02593 -0.00052 0.02361 -0.00087 0.02153 C -0.00122 0.01991 -0.00156 0.01806 -0.00191 0.01644 C -0.00208 0.01505 -0.00261 0.01389 -0.00278 0.01273 C -0.00295 0.01181 -0.00278 0.01088 -0.00278 0.01019 L 3.05556E-6 1.48148E-6 Z" pathEditMode="relative" ptsTypes="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4.07407E-6 L 1.66667E-6 4.07407E-6 C -0.00034 -0.00069 -0.00903 -0.0169 -0.01337 -0.02153 C -0.01614 -0.02454 -0.01858 -0.02824 -0.02187 -0.03032 L -0.02569 -0.03287 C -0.02951 -0.03796 -0.02569 -0.0338 -0.03333 -0.03681 C -0.03593 -0.03773 -0.03836 -0.03958 -0.04097 -0.04051 C -0.04305 -0.04144 -0.04531 -0.04144 -0.04758 -0.0419 C -0.04913 -0.04213 -0.05069 -0.04282 -0.05243 -0.04306 C -0.05677 -0.04398 -0.06129 -0.04468 -0.06563 -0.0456 C -0.07309 -0.04722 -0.06944 -0.04653 -0.07621 -0.04815 C -0.07744 -0.04907 -0.07864 -0.05 -0.08003 -0.05069 C -0.0809 -0.05139 -0.08194 -0.05139 -0.08281 -0.05208 C -0.08507 -0.05347 -0.08819 -0.05625 -0.09046 -0.05833 C -0.09114 -0.06204 -0.09149 -0.06551 -0.09341 -0.06852 C -0.09496 -0.0713 -0.09705 -0.07361 -0.09895 -0.07616 C -0.10035 -0.07778 -0.10174 -0.0794 -0.10278 -0.08125 C -0.1073 -0.08889 -0.10556 -0.08542 -0.10851 -0.09144 C -0.11146 -0.10278 -0.10695 -0.08495 -0.11146 -0.10162 C -0.11216 -0.10417 -0.11251 -0.10671 -0.11337 -0.10926 C -0.11442 -0.11181 -0.11581 -0.11435 -0.11719 -0.1169 C -0.11737 -0.11806 -0.11771 -0.11944 -0.11806 -0.1206 C -0.12171 -0.13171 -0.11945 -0.12847 -0.12952 -0.12685 C -0.13108 -0.12523 -0.13265 -0.12338 -0.13421 -0.12199 C -0.13646 -0.11991 -0.14376 -0.11389 -0.14758 -0.11181 C -0.14862 -0.11111 -0.14949 -0.11088 -0.15053 -0.11042 C -0.1507 -0.10926 -0.15087 -0.10787 -0.1514 -0.10671 C -0.15192 -0.10556 -0.15296 -0.10532 -0.15331 -0.10417 C -0.154 -0.10116 -0.15383 -0.09815 -0.15435 -0.09514 C -0.15504 -0.09028 -0.15556 -0.08866 -0.15712 -0.0838 C -0.15747 -0.06088 -0.15712 -0.03796 -0.15817 -0.01528 C -0.15817 -0.01366 -0.15973 -0.01296 -0.16008 -0.01134 C -0.1606 -0.00856 -0.15921 -0.0044 -0.16094 -0.00255 C -0.1632 4.07407E-6 -0.16667 -0.00069 -0.16945 4.07407E-6 C -0.17084 0.00093 -0.17206 0.00185 -0.17327 0.00255 C -0.17449 0.00324 -0.17587 0.00347 -0.17709 0.00394 C -0.17935 0.00463 -0.1816 0.00532 -0.18386 0.00648 C -0.18542 0.00718 -0.18699 0.0081 -0.18855 0.00903 C -0.19046 0.00995 -0.19237 0.01042 -0.19428 0.01157 C -0.19532 0.01204 -0.20053 0.01736 -0.20087 0.01782 C -0.20157 0.01852 -0.20209 0.01968 -0.20278 0.02037 C -0.20626 0.02384 -0.20643 0.02269 -0.21042 0.02662 C -0.21146 0.02778 -0.21233 0.0294 -0.21337 0.03056 C -0.21546 0.03287 -0.21789 0.03472 -0.21997 0.03681 C -0.22726 0.04444 -0.21285 0.03218 -0.22657 0.04329 C -0.22761 0.04491 -0.22831 0.04676 -0.22952 0.04838 C -0.23091 0.05023 -0.23265 0.05162 -0.23421 0.05347 C -0.2349 0.05417 -0.2356 0.05509 -0.23612 0.05602 C -0.23646 0.05718 -0.23664 0.05856 -0.23716 0.05972 C -0.23907 0.06435 -0.24306 0.06898 -0.24567 0.07245 C -0.24775 0.0831 -0.24497 0.07222 -0.24949 0.08125 C -0.25001 0.08241 -0.24983 0.08403 -0.25053 0.08519 C -0.25157 0.08704 -0.25313 0.08843 -0.25435 0.09028 C -0.25591 0.09259 -0.25712 0.09583 -0.25903 0.09792 C -0.26129 0.10023 -0.26667 0.10301 -0.26667 0.10301 C -0.26737 0.10417 -0.26754 0.10625 -0.26858 0.10671 C -0.27188 0.1081 -0.27553 0.10741 -0.279 0.1081 C -0.28126 0.10833 -0.28351 0.1088 -0.28577 0.10926 C -0.28699 0.11019 -0.2882 0.11111 -0.28959 0.11181 C -0.2948 0.11458 -0.29792 0.11505 -0.30383 0.1169 C -0.31216 0.12245 -0.30226 0.11667 -0.31615 0.1206 C -0.3191 0.12153 -0.32188 0.12361 -0.32466 0.12454 C -0.32726 0.12523 -0.32987 0.12523 -0.3323 0.12569 C -0.33421 0.12616 -0.33612 0.12685 -0.33803 0.12708 L -0.42466 0.12963 C -0.43039 0.13472 -0.42692 0.13241 -0.43803 0.13472 C -0.44254 0.13565 -0.44688 0.13634 -0.4514 0.13727 C -0.46251 0.14468 -0.4514 0.13796 -0.46667 0.14352 C -0.48612 0.15069 -0.47049 0.14745 -0.48577 0.15 C -0.48664 0.15116 -0.48751 0.15278 -0.48855 0.1537 C -0.48942 0.1544 -0.49046 0.1544 -0.49133 0.15509 C -0.49376 0.15648 -0.49601 0.1581 -0.4981 0.15995 C -0.49983 0.16181 -0.5014 0.16412 -0.50278 0.16644 C -0.50574 0.17083 -0.5073 0.17778 -0.51146 0.18032 L -0.51719 0.18426 C -0.52153 0.19861 -0.52153 0.1963 -0.51719 0.22222 C -0.5165 0.22546 -0.51407 0.22755 -0.51233 0.22986 C -0.51094 0.23194 -0.50903 0.2331 -0.50765 0.23495 C -0.50643 0.23657 -0.50574 0.23843 -0.50469 0.24005 C -0.50192 0.24398 -0.49896 0.24769 -0.49619 0.25162 L -0.49046 0.25903 C -0.48976 0.26088 -0.48942 0.26273 -0.48855 0.26412 C -0.48785 0.26528 -0.48664 0.26574 -0.48577 0.26667 C -0.48438 0.26829 -0.48299 0.26991 -0.48195 0.27176 C -0.48108 0.27338 -0.48108 0.27569 -0.48004 0.27685 C -0.47032 0.28889 -0.47119 0.28611 -0.46285 0.29213 C -0.46129 0.29329 -0.45973 0.29491 -0.45799 0.29606 C -0.44983 0.30116 -0.45209 0.29838 -0.4448 0.30231 C -0.44341 0.30301 -0.44219 0.30394 -0.44098 0.30486 C -0.43994 0.30556 -0.43924 0.30718 -0.43803 0.30741 C -0.42831 0.30856 -0.41841 0.30833 -0.40851 0.30856 C -0.40608 0.30949 -0.40348 0.31019 -0.40087 0.31111 C -0.39584 0.31319 -0.39081 0.31597 -0.38577 0.31759 C -0.38282 0.31852 -0.38004 0.31829 -0.37709 0.31875 C -0.3724 0.32083 -0.37344 0.31898 -0.37518 0.32894 C -0.3757 0.33148 -0.37622 0.33426 -0.37709 0.33657 C -0.37778 0.33819 -0.379 0.33935 -0.38004 0.34051 C -0.38195 0.34259 -0.38508 0.34583 -0.38768 0.34676 C -0.38942 0.34745 -0.39133 0.34769 -0.39324 0.34815 C -0.40417 0.34769 -0.41494 0.34838 -0.4257 0.34676 C -0.42709 0.34653 -0.42761 0.34421 -0.42848 0.34306 C -0.43039 0.34074 -0.43247 0.33889 -0.43421 0.33657 C -0.43525 0.33542 -0.43612 0.33403 -0.43716 0.33287 C -0.43803 0.33171 -0.43907 0.33125 -0.43994 0.33032 C -0.44202 0.32778 -0.44567 0.32269 -0.44567 0.32269 C -0.44601 0.3206 -0.44619 0.31829 -0.44671 0.3162 C -0.44775 0.31181 -0.44931 0.30995 -0.4514 0.30602 C -0.45209 0.30486 -0.45261 0.30347 -0.45331 0.30231 C -0.45383 0.30139 -0.45469 0.30069 -0.45521 0.29977 C -0.4566 0.29722 -0.45782 0.29468 -0.45903 0.29213 C -0.46216 0.28519 -0.46094 0.28333 -0.46667 0.27569 C -0.47188 0.26875 -0.46928 0.27245 -0.47431 0.26412 L -0.47622 0.25648 C -0.47657 0.25532 -0.47692 0.25417 -0.47709 0.25278 L -0.47813 0.24769 C -0.47778 0.24306 -0.47813 0.23819 -0.47709 0.2338 C -0.47622 0.22986 -0.47414 0.22685 -0.4724 0.22361 C -0.47136 0.22199 -0.47067 0.21991 -0.46945 0.21852 C -0.46876 0.21736 -0.46754 0.2169 -0.46667 0.21597 C -0.46146 0.21042 -0.46858 0.21644 -0.46181 0.21088 C -0.46025 0.20949 -0.45886 0.20787 -0.45712 0.20694 C -0.45504 0.20602 -0.45261 0.20625 -0.45053 0.20579 C -0.44862 0.20463 -0.44376 0.20116 -0.44185 0.20069 C -0.43837 0.19977 -0.4349 0.19977 -0.43143 0.19954 C -0.42692 0.19769 -0.42084 0.19514 -0.41615 0.19444 C -0.41199 0.19352 -0.40799 0.19352 -0.40383 0.19306 C -0.39289 0.18727 -0.39792 0.18935 -0.37709 0.18542 C -0.37483 0.18495 -0.37275 0.18449 -0.37049 0.18426 C -0.36737 0.1838 -0.36407 0.18333 -0.36094 0.18287 C -0.35834 0.18264 -0.35591 0.18218 -0.35331 0.18171 C -0.33351 0.17106 -0.36303 0.18634 -0.34376 0.17778 C -0.34237 0.17731 -0.34133 0.17569 -0.33994 0.17523 C -0.3356 0.17431 -0.33108 0.17454 -0.32657 0.17407 C -0.30938 0.175 -0.30799 0.16829 -0.30087 0.17917 C -0.29983 0.18079 -0.29896 0.18241 -0.2981 0.18426 C -0.29775 0.18542 -0.29758 0.18681 -0.29706 0.18796 C -0.29636 0.18981 -0.29532 0.19144 -0.29428 0.19306 C -0.29271 0.1956 -0.29081 0.19792 -0.28855 0.19954 C -0.28768 0.2 -0.28664 0.2 -0.28577 0.20069 C -0.28369 0.20208 -0.28212 0.20486 -0.28004 0.20579 C -0.27275 0.20903 -0.27813 0.20671 -0.26372 0.21088 L -0.22292 0.20949 C -0.21945 0.20949 -0.21771 0.20741 -0.21528 0.20463 C -0.21424 0.20324 -0.21355 0.20162 -0.21233 0.20069 C -0.21146 0.2 -0.21042 0.2 -0.20956 0.19954 C -0.20765 0.19838 -0.20574 0.19653 -0.20383 0.1956 C -0.20278 0.19514 -0.19185 0.19329 -0.1915 0.19306 C -0.19011 0.1919 -0.18907 0.19005 -0.18768 0.18935 C -0.18577 0.18843 -0.18386 0.18843 -0.18195 0.18796 C -0.18056 0.18773 -0.17935 0.18727 -0.17813 0.18681 C -0.16893 0.18264 -0.17796 0.18519 -0.16754 0.18287 C -0.1606 0.18333 -0.15348 0.18264 -0.14671 0.18426 C -0.14532 0.18449 -0.1448 0.18681 -0.14376 0.18796 C -0.14046 0.1919 -0.13785 0.19282 -0.13525 0.19815 C -0.13456 0.19954 -0.13421 0.20116 -0.13334 0.20208 C -0.1323 0.20301 -0.13074 0.20255 -0.12952 0.20324 C -0.12553 0.20556 -0.12188 0.20833 -0.11806 0.21088 C -0.11685 0.21181 -0.11563 0.21273 -0.11424 0.21343 C -0.11181 0.21458 -0.10903 0.21574 -0.1066 0.21713 C -0.10435 0.21875 -0.10244 0.22106 -0.10001 0.22222 C -0.09687 0.22384 -0.09358 0.22407 -0.09046 0.22477 L -0.08576 0.22616 C -0.07708 0.22569 -0.06858 0.22616 -0.06007 0.22477 C -0.03298 0.22037 -0.0658 0.22199 -0.05139 0.21968 C -0.0467 0.21898 -0.04184 0.21898 -0.03715 0.21852 C -0.03524 0.21759 -0.03333 0.21644 -0.03143 0.21597 C -0.02899 0.21528 -0.02639 0.21505 -0.02378 0.21458 C -0.02067 0.21412 -0.01806 0.21366 -0.01528 0.21204 C -0.01389 0.21134 -0.01268 0.21042 -0.01146 0.20949 C -0.01042 0.20903 -0.00938 0.20903 -0.00851 0.20833 C -0.00746 0.20764 -0.00659 0.20671 -0.00573 0.20579 C -0.00434 0.20463 -0.00331 0.20301 -0.00191 0.20208 C -0.00017 0.20069 0.00191 0.20046 0.00382 0.19954 C 0.01702 0.19213 0.00434 0.19792 0.01233 0.19444 C 0.01302 0.1919 0.0132 0.18912 0.01424 0.18681 C 0.01493 0.18542 0.01632 0.18542 0.01719 0.18426 C 0.01962 0.18056 0.02188 0.17685 0.02379 0.17269 C 0.02934 0.16157 0.02032 0.18032 0.02865 0.15995 C 0.02934 0.1581 0.03056 0.15671 0.03143 0.15509 C 0.03386 0.1419 0.03056 0.1581 0.03438 0.14491 C 0.0349 0.14282 0.03594 0.13519 0.03629 0.13333 C 0.03559 0.11852 0.03646 0.11782 0.03438 0.1081 C 0.03403 0.10671 0.03386 0.10532 0.03334 0.10417 C 0.03282 0.10278 0.03212 0.10162 0.03143 0.10046 C 0.03108 0.09907 0.03108 0.09769 0.03056 0.09653 C 0.02952 0.09491 0.02795 0.09398 0.02674 0.09282 C 0.01563 0.08356 0.00069 0.08935 -0.01146 0.08889 C -0.01077 0.08634 -0.00868 0.07755 -0.00764 0.075 C -0.00678 0.07315 -0.00573 0.07153 -0.00468 0.06991 C -0.00451 0.06852 -0.00416 0.06736 -0.00383 0.06597 C -0.00261 0.06319 -0.00086 0.06065 0.00105 0.05856 C 0.00556 0.05324 0.00556 0.05347 0.01042 0.04954 C 0.01528 0.04097 0.01285 0.04676 0.01528 0.03171 C 0.01771 0.01574 0.01719 0.025 0.01719 0.00903 L 1.66667E-6 4.07407E-6 Z" pathEditMode="relative" ptsTypes="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7 -4.44444E-6 L 0.00017 -4.44444E-6 C -0.00139 -0.00301 -0.00347 -0.00555 -0.00469 -0.00902 C -0.00556 -0.0118 -0.00434 -0.01527 -0.00556 -0.01782 C -0.00712 -0.02129 -0.01007 -0.02291 -0.01233 -0.02546 C -0.0125 -0.0331 -0.01267 -0.04074 -0.0132 -0.04838 C -0.01337 -0.04977 -0.01389 -0.05092 -0.01424 -0.05231 C -0.01476 -0.05532 -0.0158 -0.06273 -0.01702 -0.06481 L -0.01892 -0.06875 C -0.02031 -0.0743 -0.01979 -0.07407 -0.02465 -0.07893 C -0.02535 -0.07963 -0.02656 -0.07963 -0.02743 -0.08009 C -0.02969 -0.0831 -0.0316 -0.0868 -0.0342 -0.08912 C -0.03611 -0.09074 -0.0375 -0.09166 -0.03889 -0.09421 C -0.04028 -0.09652 -0.04132 -0.0993 -0.04271 -0.10185 L -0.04566 -0.10671 C -0.04531 -0.11111 -0.04566 -0.11551 -0.04462 -0.11944 C -0.04392 -0.12199 -0.04202 -0.12361 -0.0408 -0.12592 C -0.03941 -0.12824 -0.03837 -0.13102 -0.03698 -0.13356 C -0.03646 -0.13472 -0.03577 -0.13611 -0.03507 -0.13727 C -0.0342 -0.13912 -0.03351 -0.1412 -0.03229 -0.14236 C -0.03056 -0.14421 -0.0283 -0.14444 -0.02656 -0.14629 C -0.02465 -0.14791 -0.02344 -0.15046 -0.0217 -0.15254 C -0.01823 -0.15671 -0.0184 -0.15555 -0.01511 -0.15902 C -0.01215 -0.1618 -0.00972 -0.16527 -0.0066 -0.16782 C -0.00486 -0.16898 -0.0033 -0.17014 -0.00174 -0.17152 C -0.00017 -0.17315 0.00139 -0.17523 0.00295 -0.17662 C 0.00451 -0.17801 0.00625 -0.17893 0.00781 -0.18055 C 0.0092 -0.18194 0.01024 -0.18379 0.01163 -0.18565 C 0.0125 -0.1868 0.01302 -0.18912 0.01441 -0.18935 L 0.01927 -0.19074 C 0.02187 -0.1956 0.02257 -0.19745 0.02673 -0.20092 C 0.02882 -0.20254 0.03125 -0.20347 0.03351 -0.20463 C 0.03819 -0.21296 0.03437 -0.2074 0.04201 -0.21481 C 0.04375 -0.21643 0.04514 -0.21828 0.04687 -0.2199 C 0.04861 -0.22176 0.05069 -0.22315 0.0526 -0.225 C 0.06493 -0.23703 0.05173 -0.22523 0.06007 -0.23264 C 0.06198 -0.24213 0.06354 -0.24861 0.06007 -0.26065 C 0.05903 -0.26458 0.05469 -0.26527 0.0526 -0.26805 C 0.05121 -0.2699 0.05 -0.27176 0.04878 -0.27315 C 0.04531 -0.27731 0.0441 -0.27731 0.0401 -0.28078 C 0.02708 -0.29213 0.03316 -0.28912 0.02587 -0.29236 C 0.02483 -0.29398 0.02396 -0.29583 0.02292 -0.29745 C 0.02239 -0.29838 0.0217 -0.29907 0.02101 -0.3 C 0.01493 -0.30972 0.02135 -0.30069 0.01545 -0.30879 C 0.0151 -0.31018 0.01493 -0.31157 0.01441 -0.31273 C 0.01163 -0.31782 0.01128 -0.31736 0.00781 -0.31898 C 0.00712 -0.32037 0.00486 -0.32569 0.00295 -0.32523 C -0.00104 -0.32453 -0.00851 -0.32014 -0.00851 -0.32014 C -0.00972 -0.31898 -0.01094 -0.31759 -0.01233 -0.31643 C -0.0132 -0.31551 -0.01441 -0.31504 -0.01511 -0.31389 C -0.01563 -0.31296 -0.01702 -0.30532 -0.01702 -0.30509 C -0.01667 -0.30046 -0.01719 -0.29537 -0.01597 -0.29097 C -0.0158 -0.28981 -0.01406 -0.29051 -0.0132 -0.28981 C -0.01233 -0.28889 -0.01215 -0.28703 -0.01129 -0.28588 C -0.00781 -0.28148 -0.00781 -0.2831 -0.00469 -0.27963 C -0.00365 -0.27847 -0.00295 -0.27662 -0.00174 -0.27569 C 0.00347 -0.27268 0.0092 -0.27129 0.01441 -0.26805 C 0.01736 -0.26643 0.01996 -0.26412 0.02292 -0.26319 C 0.02604 -0.26203 0.02934 -0.26227 0.03246 -0.2618 C 0.04062 -0.25972 0.0342 -0.26157 0.04392 -0.2581 C 0.04514 -0.25764 0.04653 -0.25717 0.04774 -0.25671 C 0.0493 -0.25602 0.05087 -0.25486 0.0526 -0.25416 C 0.05382 -0.2537 0.05503 -0.25347 0.05625 -0.25301 C 0.05798 -0.25208 0.05955 -0.25115 0.06111 -0.25046 C 0.06684 -0.24791 0.06684 -0.24838 0.07153 -0.24652 C 0.07378 -0.24583 0.07604 -0.2449 0.0783 -0.24398 C 0.08663 -0.23565 0.0776 -0.24375 0.08594 -0.23889 C 0.08767 -0.23796 0.09253 -0.23217 0.0934 -0.23125 C 0.09427 -0.23055 0.09531 -0.23055 0.09635 -0.23009 C 0.09826 -0.22801 0.1 -0.22569 0.10208 -0.22361 C 0.10903 -0.2169 0.10469 -0.22268 0.1125 -0.21597 C 0.11771 -0.21157 0.12344 -0.20787 0.12778 -0.20208 C 0.12847 -0.20115 0.12899 -0.20023 0.12969 -0.19953 C 0.13403 -0.1956 0.13871 -0.19236 0.14305 -0.18819 C 0.14844 -0.18287 0.14705 -0.18148 0.15156 -0.17546 C 0.15243 -0.1743 0.15347 -0.17384 0.15451 -0.17291 C 0.15503 -0.17037 0.15573 -0.16782 0.15642 -0.16527 C 0.15677 -0.16365 0.15694 -0.1618 0.15729 -0.16018 C 0.15816 -0.15625 0.16024 -0.14884 0.16024 -0.14884 C 0.15989 -0.14375 0.16024 -0.13842 0.1592 -0.13356 C 0.15833 -0.12963 0.15608 -0.12662 0.15451 -0.12338 C 0.15121 -0.11736 0.14705 -0.11134 0.14201 -0.1081 L 0.13628 -0.1044 C 0.125 -0.10509 0.11337 -0.10509 0.10208 -0.10671 C 0.09913 -0.10717 0.09635 -0.10926 0.0934 -0.11065 C 0.08229 -0.11643 0.07344 -0.12407 0.06302 -0.13356 C 0.0592 -0.1368 0.05555 -0.14074 0.05156 -0.14375 C 0.03785 -0.15416 0.04288 -0.14259 0.02587 -0.16527 C 0.01458 -0.18032 0.01458 -0.1824 0.0059 -0.19074 C 0.00486 -0.19166 0.00399 -0.19236 0.00295 -0.19328 C 0.00087 -0.1949 -0.00139 -0.19652 -0.00365 -0.19838 C -0.00486 -0.20092 -0.00556 -0.2044 -0.00747 -0.20602 C -0.0099 -0.20787 -0.0132 -0.2074 -0.01597 -0.20856 C -0.03299 -0.21551 -0.00833 -0.21111 -0.03889 -0.21342 C -0.05417 -0.21643 -0.05521 -0.21736 -0.07899 -0.21227 C -0.08056 -0.21203 -0.0809 -0.20879 -0.08177 -0.20717 C -0.08212 -0.20555 -0.08281 -0.20393 -0.08281 -0.20208 C -0.08247 -0.19652 -0.08195 -0.19097 -0.0809 -0.18565 C -0.07986 -0.18102 -0.07587 -0.1787 -0.07327 -0.17662 C -0.06563 -0.17106 -0.06511 -0.17152 -0.05417 -0.16898 C -0.04497 -0.16713 -0.02656 -0.16389 -0.02656 -0.16389 C -0.02361 -0.1625 -0.01597 -0.15926 -0.0132 -0.15648 C -0.01007 -0.15324 -0.00747 -0.14977 -0.00469 -0.14629 C -0.00226 -0.14328 0.00208 -0.13727 0.00208 -0.13727 C 0.00243 -0.13472 0.0026 -0.13217 0.00295 -0.12963 C 0.0033 -0.12801 0.00417 -0.12639 0.00399 -0.12453 C 0.00295 -0.11852 0.0026 -0.11111 -0.00087 -0.10671 C -0.0125 -0.09236 -0.02622 -0.09629 -0.03993 -0.09027 L -0.04271 -0.08912 C -0.05295 -0.09236 -0.04323 -0.08865 -0.06181 -0.1044 C -0.06702 -0.10879 -0.07292 -0.11203 -0.07795 -0.1169 C -0.08577 -0.12477 -0.09983 -0.14236 -0.09983 -0.14236 C -0.10608 -0.15879 -0.1007 -0.14305 -0.1066 -0.17407 C -0.1132 -0.20949 -0.10573 -0.15879 -0.11129 -0.19953 C -0.11163 -0.20671 -0.10781 -0.21713 -0.11233 -0.22106 C -0.11771 -0.22615 -0.1257 -0.22014 -0.13229 -0.21852 C -0.13993 -0.2169 -0.15521 -0.21111 -0.15521 -0.21111 C -0.15833 -0.20879 -0.16146 -0.20648 -0.16458 -0.20463 C -0.17083 -0.20115 -0.16649 -0.20602 -0.17031 -0.20092 C -0.16858 -0.19282 -0.16806 -0.18819 -0.16458 -0.18055 C -0.15955 -0.16875 -0.1533 -0.15764 -0.14653 -0.14745 C -0.14445 -0.14444 -0.14202 -0.14166 -0.13993 -0.13865 C -0.13785 -0.13565 -0.13594 -0.13287 -0.1342 -0.12963 C -0.12969 -0.12176 -0.13299 -0.1243 -0.12743 -0.1169 C -0.12674 -0.11597 -0.12552 -0.11527 -0.12465 -0.11435 C -0.12396 -0.11041 -0.12379 -0.10926 -0.12274 -0.10555 C -0.12222 -0.10347 -0.12118 -0.10139 -0.12083 -0.0993 C -0.11962 -0.09328 -0.11806 -0.08148 -0.11806 -0.08148 C -0.11892 -0.06458 -0.11649 -0.06782 -0.12083 -0.05972 C -0.1217 -0.0581 -0.1224 -0.05578 -0.12361 -0.05463 C -0.12604 -0.05277 -0.12882 -0.05231 -0.13125 -0.05092 C -0.15104 -0.05324 -0.15851 -0.04815 -0.17136 -0.05856 C -0.17274 -0.05972 -0.17379 -0.06111 -0.17517 -0.06227 C -0.17639 -0.08518 -0.17517 -0.07199 -0.17795 -0.09166 C -0.17865 -0.09629 -0.17899 -0.10092 -0.17986 -0.10555 C -0.18056 -0.10949 -0.18195 -0.11319 -0.18281 -0.1169 C -0.18316 -0.11898 -0.18316 -0.12129 -0.18368 -0.12338 C -0.18594 -0.13194 -0.18854 -0.13657 -0.19132 -0.1449 C -0.19167 -0.14606 -0.19167 -0.14768 -0.19219 -0.14884 C -0.1941 -0.15185 -0.19983 -0.15301 -0.20174 -0.15393 C -0.21858 -0.15347 -0.23542 -0.1537 -0.25226 -0.15254 C -0.25365 -0.15254 -0.25469 -0.15069 -0.25608 -0.15 C -0.26146 -0.14768 -0.26684 -0.14537 -0.27222 -0.14375 C -0.27396 -0.14328 -0.29271 -0.1412 -0.29323 -0.1412 C -0.29549 -0.13981 -0.29809 -0.13935 -0.29983 -0.13727 C -0.30174 -0.13541 -0.30226 -0.13194 -0.30365 -0.12963 C -0.3066 -0.12546 -0.3092 -0.125 -0.3132 -0.12338 C -0.31545 -0.12129 -0.31754 -0.11852 -0.31997 -0.1169 C -0.32136 -0.11597 -0.32327 -0.11666 -0.32465 -0.11574 C -0.32743 -0.11365 -0.32969 -0.11065 -0.33229 -0.1081 C -0.33802 -0.09652 -0.32865 -0.11435 -0.33889 -0.10046 C -0.34028 -0.09884 -0.34063 -0.09606 -0.34184 -0.09421 C -0.34375 -0.09097 -0.34636 -0.08842 -0.34844 -0.08518 C -0.35122 -0.08102 -0.35313 -0.07615 -0.35521 -0.07129 C -0.35608 -0.06458 -0.35833 -0.05046 -0.35903 -0.04213 C -0.35938 -0.03703 -0.35955 -0.03194 -0.3599 -0.02685 C -0.35955 -0.02384 -0.36111 -0.01852 -0.35903 -0.01782 C -0.35399 -0.01666 -0.33993 -0.02685 -0.33507 -0.0294 C -0.33212 -0.03102 -0.32882 -0.03171 -0.3257 -0.0331 C -0.31545 -0.03773 -0.31181 -0.03981 -0.30174 -0.04722 C -0.29896 -0.0493 -0.29392 -0.05416 -0.29132 -0.05717 C -0.28993 -0.05879 -0.28889 -0.06088 -0.2875 -0.06227 C -0.28611 -0.06389 -0.28438 -0.06481 -0.28281 -0.0662 C -0.27986 -0.07106 -0.27865 -0.07361 -0.27517 -0.07754 C -0.27396 -0.07893 -0.2724 -0.07986 -0.27136 -0.08148 C -0.26649 -0.08773 -0.27327 -0.08819 -0.26077 -0.09282 C -0.25868 -0.09375 -0.25642 -0.09421 -0.25417 -0.09537 C -0.25035 -0.09722 -0.24688 -0.10069 -0.24271 -0.10185 C -0.23333 -0.10416 -0.22361 -0.10393 -0.21424 -0.10555 C -0.20938 -0.10648 -0.20469 -0.1081 -0.19983 -0.10926 L -0.10747 -0.1081 C -0.10504 -0.10787 -0.1033 -0.1044 -0.10087 -0.1044 L 0.00486 -0.10555 C 0.02031 -0.1125 0.01215 -0.10926 0.04878 -0.10185 C 0.05364 -0.10069 0.05816 -0.09722 0.06302 -0.09537 C 0.06458 -0.09467 0.06614 -0.09444 0.06771 -0.09421 C 0.0684 -0.09328 0.06927 -0.09259 0.06962 -0.09166 C 0.07048 -0.08912 0.07153 -0.08402 0.07153 -0.08402 C 0.07222 -0.07847 0.07344 -0.06713 0.07344 -0.06227 C 0.07344 -0.06065 0.07292 -0.05902 0.07257 -0.05717 C 0.07309 -0.05231 0.07326 -0.04699 0.07448 -0.04213 C 0.075 -0.03958 0.07795 -0.03796 0.07726 -0.03565 C 0.07656 -0.03333 0.07361 -0.03356 0.07153 -0.0331 C 0.05851 -0.03032 0.05399 -0.03102 0.04201 -0.0294 C 0.0401 -0.02893 0.03819 -0.02847 0.03628 -0.02801 C 0.03542 -0.02731 0.03455 -0.02615 0.03351 -0.02546 C 0.0316 -0.02453 0.02969 -0.02407 0.02778 -0.02291 C 0.02621 -0.02222 0.02465 -0.02129 0.02292 -0.02037 C 0.01753 -0.01782 0.01927 -0.01782 0.01632 -0.01782 L 0.00017 -4.44444E-6 Z" pathEditMode="relative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6 -1.85185E-6 L 5.55556E-6 -1.85185E-6 C 0.00956 -0.00093 0.01911 -0.00139 0.02865 -0.00255 C 0.02952 -0.00255 0.03039 -0.00371 0.03143 -0.00371 C 0.03595 -0.0044 0.04029 -0.00463 0.0448 -0.00509 C 0.05122 -0.01366 0.03924 0.00185 0.0514 -0.01134 C 0.05348 -0.01366 0.05522 -0.01644 0.05713 -0.01898 L 0.06008 -0.02292 C 0.06025 -0.02408 0.0606 -0.02546 0.06095 -0.02662 C 0.06529 -0.04005 0.06042 -0.02222 0.06477 -0.0382 C 0.06511 -0.03935 0.06511 -0.04097 0.06581 -0.0419 C 0.06667 -0.04352 0.06841 -0.04421 0.06963 -0.0456 C 0.07258 -0.04977 0.07223 -0.05116 0.07431 -0.05579 C 0.07622 -0.06042 0.079 -0.06412 0.08091 -0.06852 C 0.0889 -0.08704 0.07848 -0.0632 0.08386 -0.07755 C 0.08716 -0.08634 0.08647 -0.08472 0.09046 -0.09005 C 0.09324 -0.10463 0.08907 -0.08727 0.09428 -0.09769 C 0.09619 -0.10162 0.09723 -0.10648 0.09914 -0.11042 L 0.10192 -0.1169 C 0.10227 -0.11898 0.10209 -0.1213 0.10296 -0.12315 C 0.10348 -0.12454 0.1047 -0.125 0.10574 -0.1257 C 0.10782 -0.12709 0.11147 -0.12778 0.11338 -0.12824 C 0.11459 -0.12871 0.11598 -0.12917 0.1172 -0.12963 C 0.11806 -0.13033 0.11893 -0.13148 0.11997 -0.13218 C 0.12188 -0.1331 0.1257 -0.13449 0.1257 -0.13449 C 0.13022 -0.1338 0.13473 -0.1331 0.13907 -0.13218 C 0.14324 -0.13102 0.1507 -0.12709 0.15435 -0.1257 C 0.15817 -0.12431 0.16581 -0.12199 0.16581 -0.12199 C 0.16702 -0.12107 0.16858 -0.1206 0.16963 -0.11945 C 0.17032 -0.11852 0.17049 -0.1169 0.17049 -0.11551 C 0.17049 -0.10834 0.1698 -0.10116 0.16963 -0.09398 C 0.1698 -0.09236 0.16963 -0.09005 0.17049 -0.08889 C 0.17136 -0.08773 0.1731 -0.0882 0.17431 -0.0875 C 0.17536 -0.08727 0.17622 -0.08658 0.17709 -0.08634 C 0.18126 -0.08519 0.19237 -0.08287 0.19723 -0.08264 C 0.20869 -0.08195 0.21997 -0.08171 0.23143 -0.08125 C 0.23299 -0.08033 0.23456 -0.0794 0.23629 -0.07871 C 0.24133 -0.07685 0.25331 -0.07639 0.25626 -0.07616 C 0.26702 -0.06898 0.25157 -0.07871 0.26581 -0.07246 C 0.28056 -0.06574 0.26268 -0.0706 0.27727 -0.06736 C 0.28161 -0.06435 0.28664 -0.06227 0.29046 -0.05834 C 0.29532 -0.05347 0.29272 -0.05509 0.2981 -0.05324 C 0.29949 -0.04977 0.30036 -0.04815 0.30105 -0.04445 C 0.3014 -0.04236 0.30105 -0.03982 0.30192 -0.0382 C 0.30365 -0.03449 0.30869 -0.02917 0.30869 -0.02917 C 0.31042 -0.01945 0.30799 -0.02847 0.31251 -0.02037 C 0.31824 -0.00949 0.31112 -0.01945 0.31633 -0.01273 C 0.31806 -0.00255 0.31702 -0.01204 0.31529 0.00393 C 0.31477 0.00879 0.31494 0.01412 0.31442 0.01898 C 0.31407 0.02129 0.31303 0.02315 0.31251 0.02546 C 0.31199 0.02708 0.31181 0.0287 0.31147 0.03055 C 0.31181 0.03889 0.31181 0.04745 0.31251 0.05602 C 0.31251 0.05717 0.31303 0.05856 0.31338 0.05972 C 0.31581 0.06736 0.31442 0.06227 0.3172 0.06852 C 0.31911 0.07291 0.31893 0.07315 0.32015 0.07754 C 0.3198 0.09815 0.31963 0.11898 0.31911 0.13981 C 0.31911 0.14097 0.31858 0.14236 0.31824 0.14352 C 0.31095 0.16458 0.31702 0.14676 0.31251 0.15741 C 0.31181 0.15926 0.31129 0.16111 0.3106 0.1625 C 0.30973 0.16412 0.30852 0.16504 0.30765 0.16643 C 0.30695 0.16759 0.30678 0.16944 0.30574 0.17014 C 0.30348 0.17245 0.2981 0.17523 0.2981 0.17523 L 0.25713 0.17407 C 0.25435 0.17361 0.25209 0.1706 0.24949 0.16898 L 0.24584 0.16643 C 0.23959 0.15532 0.24619 0.16597 0.24011 0.15879 C 0.23334 0.15092 0.23803 0.1537 0.23247 0.15116 C 0.22449 0.14074 0.23091 0.14838 0.22379 0.14097 C 0.21147 0.12778 0.21772 0.13194 0.20869 0.12708 L 0.20105 0.1169 C 0.19966 0.11528 0.1981 0.11389 0.19723 0.1118 L 0.19532 0.10787 C 0.19497 0.10625 0.19497 0.1044 0.19428 0.10301 C 0.19254 0.09791 0.18542 0.09028 0.18386 0.08773 C 0.18386 0.0875 0.17952 0.08009 0.17813 0.0787 C 0.17727 0.07801 0.17049 0.07338 0.16858 0.07106 C 0.16754 0.06991 0.16702 0.06805 0.16581 0.06736 C 0.16216 0.06528 0.15435 0.06342 0.15435 0.06342 C 0.14792 0.06389 0.1415 0.06366 0.13525 0.06481 C 0.13282 0.06528 0.13091 0.06736 0.12865 0.06852 C 0.12674 0.06967 0.12483 0.07037 0.12292 0.07106 C 0.11702 0.07893 0.11997 0.07569 0.11424 0.08125 C 0.10956 0.09375 0.11529 0.07824 0.11042 0.09282 C 0.1099 0.09444 0.10921 0.09606 0.10852 0.09791 C 0.10817 0.09907 0.10817 0.10046 0.10765 0.10162 C 0.10661 0.10393 0.10504 0.10579 0.10383 0.10787 C 0.10192 0.11551 0.10435 0.1081 0.10001 0.11551 C 0.09549 0.12361 0.09949 0.12083 0.09428 0.12315 C 0.08525 0.13287 0.09358 0.12477 0.08577 0.13079 C 0.08317 0.13287 0.08056 0.13495 0.07813 0.13727 C 0.07709 0.13796 0.07622 0.13912 0.07518 0.13981 C 0.07397 0.14051 0.07275 0.14051 0.07136 0.14097 C 0.06772 0.14259 0.06494 0.14514 0.06095 0.14606 C 0.05522 0.14768 0.05782 0.14676 0.05331 0.14861 C 0.03647 0.14815 0.01963 0.14884 0.00279 0.14745 C 0.00053 0.14722 -0.00155 0.14467 -0.00381 0.14352 C -0.00572 0.14259 -0.00954 0.14097 -0.00954 0.14097 C -0.01405 0.13194 -0.00798 0.14305 -0.01614 0.13333 C -0.01753 0.13171 -0.01978 0.12662 -0.021 0.12454 C -0.02221 0.12222 -0.0236 0.12037 -0.02482 0.11805 C -0.02673 0.11435 -0.02742 0.11041 -0.03055 0.10787 C -0.03194 0.10671 -0.03367 0.10625 -0.03523 0.10532 C -0.03714 0.10301 -0.0394 0.09954 -0.04183 0.09791 C -0.04305 0.09699 -0.04444 0.09699 -0.04565 0.09653 C -0.04912 0.09514 -0.04826 0.0956 -0.05138 0.09282 C -0.05555 0.09305 -0.05971 0.09305 -0.06388 0.09398 C -0.06544 0.09444 -0.06701 0.09583 -0.06857 0.09653 C -0.06978 0.09699 -0.07117 0.09722 -0.07239 0.09791 C -0.07829 0.10046 -0.07673 0.10046 -0.0828 0.10416 C -0.08593 0.10602 -0.08958 0.10671 -0.09235 0.10926 C -0.09617 0.1125 -0.09409 0.11134 -0.09808 0.11296 C -0.09878 0.11481 -0.09947 0.11643 -0.09999 0.11805 C -0.10051 0.11967 -0.10017 0.12176 -0.10103 0.12315 C -0.10155 0.12454 -0.10642 0.12847 -0.10763 0.12963 C -0.10885 0.13079 -0.11023 0.13194 -0.11145 0.13333 C -0.11458 0.13704 -0.11475 0.13866 -0.11805 0.14097 C -0.11909 0.14166 -0.11996 0.1419 -0.121 0.14236 C -0.12187 0.14398 -0.12273 0.14583 -0.12378 0.14745 C -0.12638 0.15139 -0.13333 0.15879 -0.13523 0.15995 C -0.13645 0.16088 -0.13784 0.16157 -0.13905 0.1625 C -0.1453 0.16852 -0.13871 0.16504 -0.14478 0.16759 C -0.146 0.16944 -0.14773 0.1706 -0.1486 0.17268 C -0.1493 0.17454 -0.14912 0.17708 -0.14947 0.17916 C -0.14982 0.18079 -0.15017 0.18241 -0.15051 0.18426 C -0.15086 0.18541 -0.15121 0.1868 -0.15138 0.18796 C -0.1519 0.19004 -0.15208 0.19213 -0.15242 0.19444 C -0.15208 0.20741 -0.15225 0.2206 -0.15138 0.23379 C -0.15138 0.23565 -0.15051 0.23727 -0.14947 0.23889 C -0.14878 0.24004 -0.14756 0.24051 -0.14669 0.24143 C -0.14548 0.24259 -0.14444 0.24444 -0.14287 0.24514 C -0.14079 0.24606 -0.13836 0.24606 -0.13628 0.24653 C -0.13437 0.24768 -0.13246 0.2493 -0.13055 0.25023 C -0.12412 0.25347 -0.11458 0.25486 -0.10867 0.25532 C -0.09426 0.25625 -0.08003 0.25625 -0.06579 0.25648 C -0.06319 0.25694 -0.06041 0.25648 -0.05815 0.25787 C -0.05711 0.25833 -0.05711 0.26088 -0.05624 0.26157 C -0.05503 0.26273 -0.05364 0.2625 -0.05242 0.26296 C -0.05103 0.26551 -0.05017 0.26829 -0.0486 0.2706 C -0.03975 0.28403 -0.05138 0.26157 -0.04374 0.27685 C -0.04444 0.28194 -0.04426 0.28727 -0.04565 0.29213 C -0.046 0.29329 -0.04773 0.29282 -0.0486 0.29352 C -0.04982 0.29421 -0.05103 0.29514 -0.05242 0.29606 C -0.05676 0.2956 -0.06128 0.29514 -0.06579 0.29467 C -0.06787 0.29444 -0.07013 0.29352 -0.07239 0.29352 C -0.07881 0.29282 -0.08506 0.29259 -0.09148 0.29213 C -0.09461 0.2912 -0.09773 0.29028 -0.10103 0.28958 C -0.1052 0.28866 -0.10763 0.28866 -0.11145 0.28704 C -0.11301 0.28634 -0.11458 0.28541 -0.11614 0.28449 C -0.11718 0.28403 -0.11822 0.28379 -0.11909 0.28333 C -0.1203 0.28241 -0.12152 0.28148 -0.12291 0.28079 C -0.12378 0.28009 -0.12482 0.28009 -0.12569 0.2794 C -0.13645 0.27291 -0.12968 0.27546 -0.13714 0.27315 C -0.13871 0.27176 -0.14027 0.27037 -0.14201 0.26921 C -0.14374 0.26805 -0.14583 0.26759 -0.14756 0.26666 C -0.15155 0.26481 -0.15885 0.26111 -0.16284 0.25787 C -0.16579 0.25555 -0.16648 0.25416 -0.16857 0.25139 C -0.1703 0.24444 -0.16857 0.25069 -0.17152 0.24398 C -0.17221 0.24213 -0.17273 0.24051 -0.17343 0.23889 C -0.1743 0.23657 -0.17534 0.23472 -0.17621 0.23241 C -0.17673 0.23125 -0.17673 0.22986 -0.17725 0.2287 C -0.17794 0.22685 -0.17916 0.22546 -0.18003 0.22361 C -0.18072 0.22199 -0.18107 0.22014 -0.18194 0.21852 C -0.18246 0.21759 -0.18333 0.2169 -0.18385 0.21597 C -0.1861 0.21204 -0.1861 0.21065 -0.18767 0.20579 C -0.18871 0.19421 -0.18923 0.19629 -0.18767 0.18426 C -0.18749 0.18287 -0.18714 0.18171 -0.18662 0.18032 C -0.18576 0.17731 -0.18506 0.1743 -0.18385 0.17153 C -0.1828 0.16898 -0.17985 0.16458 -0.17812 0.1625 C -0.17725 0.16157 -0.17621 0.16111 -0.17534 0.15995 C -0.1743 0.15879 -0.17343 0.15717 -0.17239 0.15625 C -0.1703 0.1544 -0.16787 0.15301 -0.16579 0.15116 C -0.16371 0.1493 -0.16197 0.14676 -0.16006 0.14491 C -0.15676 0.14143 -0.15711 0.14259 -0.15329 0.13981 C -0.15242 0.13889 -0.15155 0.13796 -0.15051 0.13727 C -0.14826 0.13565 -0.146 0.13472 -0.14392 0.13333 C -0.13871 0.13009 -0.14218 0.12916 -0.13437 0.12569 C -0.13194 0.12477 -0.12916 0.125 -0.12673 0.12454 C -0.12204 0.12245 -0.11926 0.12106 -0.11423 0.11944 C -0.11267 0.11898 -0.1111 0.11875 -0.10954 0.11805 C -0.10763 0.11736 -0.10589 0.11597 -0.10381 0.11551 C -0.0993 0.11481 -0.09496 0.11366 -0.09044 0.11296 L -0.06961 0.11041 C -0.06631 0.11018 -0.06319 0.10995 -0.06006 0.10926 C -0.05676 0.10856 -0.05364 0.10694 -0.05051 0.10671 C -0.02794 0.10486 -0.00537 0.10347 0.0172 0.10301 L 0.11424 0.10046 C 0.13612 0.09653 0.12102 0.1 0.13907 0.09398 L 0.14671 0.09143 C 0.1474 0.08889 0.14775 0.08634 0.14862 0.08379 C 0.14983 0.08009 0.1547 0.07106 0.15626 0.06852 C 0.16459 0.0544 0.16129 0.05787 0.16772 0.05208 C 0.16824 0.04861 0.16876 0.04537 0.16963 0.0419 C 0.17015 0.03935 0.17136 0.03704 0.17154 0.03426 C 0.17171 0.02847 0.17154 0.02222 0.17049 0.01643 C 0.17015 0.01435 0.16841 0.01319 0.16772 0.01134 C 0.16685 0.00995 0.1665 0.0081 0.16581 0.00648 C 0.16511 0.00463 0.16164 -0.00162 0.16095 -0.00255 C 0.1599 -0.00394 0.15852 -0.00509 0.15713 -0.00625 C 0.15348 -0.00949 0.15122 -0.00972 0.14671 -0.01134 C 0.14202 -0.01551 0.14567 -0.01296 0.13907 -0.01528 C 0.13681 -0.01597 0.13473 -0.0169 0.13247 -0.01783 C 0.13091 -0.01829 0.12917 -0.01852 0.12761 -0.01898 C 0.12674 -0.01945 0.1257 -0.01991 0.12483 -0.02037 C 0.12345 -0.02084 0.12223 -0.02107 0.12102 -0.02153 C 0.1165 -0.02107 0.11199 -0.02153 0.10765 -0.02037 C 0.10313 -0.01898 0.10331 -0.01574 0.10001 -0.01273 C 0.09636 -0.00926 0.09411 -0.00972 0.08959 -0.0088 C 0.08664 -0.00926 0.08299 -0.00741 0.08091 -0.01019 C 0.0797 -0.01181 0.08334 -0.025 0.08386 -0.02662 C 0.0849 -0.03079 0.08612 -0.03426 0.08768 -0.0382 C 0.08855 -0.04028 0.08959 -0.04236 0.09046 -0.04445 C 0.09115 -0.04607 0.09167 -0.04792 0.09237 -0.04954 C 0.09358 -0.05209 0.0948 -0.05463 0.09619 -0.05718 C 0.09723 -0.0588 0.09827 -0.06042 0.09914 -0.06227 C 0.09983 -0.06389 0.10001 -0.06597 0.10105 -0.06736 C 0.10192 -0.06852 0.10348 -0.06921 0.10487 -0.06991 C 0.11112 -0.07315 0.11147 -0.07269 0.11911 -0.07361 C 0.13803 -0.07639 0.12449 -0.07408 0.15626 -0.07755 C 0.15904 -0.07778 0.16199 -0.07824 0.16477 -0.07871 C 0.19567 -0.07685 0.17935 -0.08496 0.18664 -0.07361 C 0.18786 -0.07176 0.18924 -0.07037 0.19046 -0.06852 C 0.19081 -0.0669 0.19098 -0.06505 0.1915 -0.06343 C 0.19393 -0.05625 0.19376 -0.05834 0.19723 -0.05324 C 0.19845 -0.05139 0.19966 -0.04908 0.20105 -0.04699 C 0.20122 -0.0456 0.20174 -0.04445 0.20192 -0.04306 C 0.20227 -0.04144 0.20244 -0.03959 0.20296 -0.0382 C 0.20331 -0.03658 0.20417 -0.03565 0.20487 -0.03426 C 0.20504 -0.0132 0.2047 0.0081 0.20574 0.02916 C 0.20591 0.03217 0.20765 0.03426 0.20869 0.0368 C 0.2099 0.03981 0.21233 0.04398 0.21424 0.04583 C 0.21581 0.04699 0.21754 0.04722 0.21911 0.04838 C 0.22067 0.0493 0.22223 0.05092 0.22379 0.05208 C 0.22605 0.0537 0.23004 0.05625 0.23247 0.05717 C 0.23404 0.05787 0.2356 0.0581 0.23716 0.05833 L 0.24584 0.06088 C 0.2474 0.06134 0.24897 0.06204 0.25053 0.06227 C 0.25365 0.06273 0.25695 0.06296 0.26008 0.06342 C 0.26164 0.06389 0.2632 0.06435 0.26477 0.06481 C 0.26928 0.06574 0.27362 0.06643 0.27813 0.06736 C 0.28004 0.0669 0.2823 0.06759 0.28386 0.06597 C 0.2882 0.06227 0.28872 0.0581 0.2915 0.05347 C 0.29306 0.05069 0.2948 0.04838 0.29619 0.04583 C 0.29966 0.03958 0.29966 0.03889 0.30192 0.0331 C 0.30157 0.02083 0.30296 0.00833 0.30105 -0.00371 C 0.30053 -0.00671 0.29723 -0.00718 0.29532 -0.0088 L 0.29237 -0.01134 C 0.28577 -0.01088 0.279 -0.01111 0.2724 -0.01019 C 0.26702 -0.00926 0.26424 -0.00602 0.25904 -0.00371 C 0.25765 -0.00301 0.25591 -0.00301 0.25435 -0.00255 C 0.25313 -0.00209 0.25174 -0.00162 0.25053 -0.00116 C 0.24949 0.00254 0.24983 0.00741 0.24775 0.01018 C 0.24376 0.01551 0.24567 0.0125 0.24202 0.01898 C 0.24098 0.02384 0.2389 0.03333 0.2382 0.03819 C 0.23768 0.04143 0.23768 0.04491 0.23716 0.04838 C 0.23664 0.05208 0.23525 0.05764 0.23438 0.06088 C 0.23473 0.07083 0.23473 0.08055 0.23525 0.09028 C 0.23542 0.0919 0.2356 0.09375 0.23629 0.09537 C 0.23699 0.09722 0.2382 0.09861 0.23907 0.10046 C 0.24289 0.10741 0.2415 0.10764 0.24949 0.11551 C 0.25765 0.12361 0.24914 0.1162 0.25713 0.1206 C 0.25973 0.12222 0.26216 0.1243 0.26477 0.12569 L 0.27431 0.13079 C 0.27536 0.13217 0.27605 0.13379 0.27727 0.13472 C 0.27831 0.13541 0.2797 0.13541 0.28108 0.13588 C 0.28195 0.13634 0.28299 0.1368 0.28386 0.13727 C 0.28421 0.13889 0.28421 0.14074 0.28473 0.14236 C 0.28629 0.14676 0.28838 0.14977 0.29046 0.1537 C 0.29115 0.15486 0.29185 0.15625 0.29237 0.15741 C 0.29289 0.15879 0.29306 0.15995 0.29341 0.16134 C 0.29272 0.16296 0.29272 0.16551 0.2915 0.16643 C 0.28924 0.16782 0.28629 0.1669 0.28386 0.16759 C 0.28213 0.16829 0.28074 0.16944 0.27917 0.17014 L 0.2514 0.16898 C 0.24931 0.16852 0.24827 0.16481 0.24671 0.1625 L 0.2448 0.15995 C 0.24358 0.15833 0.24237 0.15648 0.24098 0.15486 C 0.23942 0.15324 0.23786 0.15162 0.23629 0.15 C 0.23404 0.14768 0.23161 0.14583 0.22952 0.14352 C 0.22813 0.14213 0.22727 0.13981 0.2257 0.13842 C 0.22466 0.13727 0.2231 0.13704 0.22188 0.13588 C 0.21945 0.13333 0.21789 0.1294 0.21529 0.12708 C 0.21129 0.12338 0.2132 0.12546 0.20956 0.1206 C 0.20886 0.11898 0.20834 0.11713 0.20765 0.11551 C 0.20713 0.11435 0.20626 0.11319 0.20574 0.1118 C 0.20522 0.11018 0.20522 0.10833 0.20487 0.10671 C 0.20365 0.10231 0.20313 0.10116 0.20192 0.09791 L 5.55556E-6 -1.85185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6 -0.00047 L 5.55556E-6 -0.00047 C 0.00122 0.00277 0.00227 0.00625 0.00383 0.00949 C 0.00418 0.01064 0.00504 0.01111 0.00574 0.01203 C 0.00765 0.01551 0.01025 0.01828 0.01147 0.02222 C 0.01372 0.03009 0.01233 0.02662 0.01529 0.0324 C 0.01546 0.03402 0.01563 0.03588 0.01615 0.0375 C 0.01668 0.03888 0.01754 0.04004 0.01806 0.04143 C 0.02293 0.05254 0.0172 0.04097 0.02188 0.05023 C 0.02223 0.05231 0.02188 0.05486 0.02275 0.05648 C 0.02345 0.05763 0.02483 0.05717 0.0257 0.05787 C 0.02674 0.05856 0.02761 0.05949 0.02848 0.06041 C 0.02883 0.06088 0.03404 0.07176 0.03525 0.07314 C 0.03716 0.07546 0.03942 0.07801 0.04185 0.07939 C 0.04393 0.08055 0.04636 0.08032 0.04862 0.08078 C 0.05018 0.08148 0.05174 0.08217 0.05331 0.08333 C 0.05435 0.08402 0.05504 0.08518 0.05608 0.08588 C 0.06043 0.08819 0.06407 0.08865 0.06858 0.08958 C 0.0724 0.09213 0.07501 0.09421 0.079 0.09583 C 0.08213 0.09722 0.08543 0.09838 0.08855 0.09976 C 0.09133 0.10463 0.09168 0.10578 0.09515 0.10995 C 0.09636 0.11134 0.09775 0.11226 0.09897 0.11365 C 0.10122 0.1162 0.10348 0.11875 0.10574 0.12129 C 0.1073 0.12338 0.10886 0.12546 0.11043 0.12777 C 0.11077 0.12893 0.11112 0.13009 0.11147 0.13148 C 0.11181 0.1331 0.11164 0.13518 0.11233 0.13657 C 0.11303 0.13773 0.11424 0.13819 0.11529 0.13912 C 0.11633 0.14027 0.1172 0.14166 0.11806 0.14282 C 0.11841 0.14583 0.11911 0.14884 0.11911 0.15185 C 0.11911 0.15601 0.11876 0.16041 0.11806 0.16458 C 0.11737 0.16805 0.11338 0.17106 0.11147 0.17222 C 0.10904 0.17338 0.10643 0.17407 0.10383 0.17476 L 0.09897 0.17592 C 0.09706 0.17638 0.09515 0.17662 0.09324 0.17708 C 0.09237 0.17754 0.09133 0.17801 0.09046 0.17847 L 0.05522 0.17708 C 0.05296 0.17708 0.05053 0.17708 0.04862 0.17592 C 0.04688 0.175 0.04602 0.17245 0.0448 0.17083 C 0.03994 0.16551 0.03751 0.16782 0.02952 0.16713 C 0.0165 0.16805 0.01685 0.16527 0.00956 0.17083 C 0.00852 0.17152 0.00765 0.17245 0.00661 0.17338 C 0.00626 0.17476 0.00556 0.17592 0.00574 0.17708 C 0.00608 0.18865 0.00435 0.20879 0.01615 0.21412 C 0.01806 0.21481 0.01997 0.21551 0.02188 0.21666 C 0.0264 0.21921 0.03039 0.22361 0.03525 0.22546 C 0.03872 0.22662 0.0422 0.22801 0.04567 0.22916 C 0.04758 0.23009 0.04949 0.23125 0.0514 0.23171 C 0.05713 0.23379 0.06268 0.23564 0.06858 0.2368 C 0.07588 0.23842 0.0724 0.23773 0.079 0.23935 C 0.08004 0.24074 0.08074 0.24236 0.08195 0.24328 C 0.09602 0.25486 0.08647 0.24583 0.09706 0.25208 C 0.0981 0.25277 0.09897 0.25393 0.10001 0.25463 C 0.10174 0.25578 0.10383 0.25625 0.10574 0.25717 C 0.10695 0.25856 0.10817 0.25972 0.10956 0.26111 C 0.11043 0.2618 0.11147 0.2625 0.11233 0.26365 C 0.1132 0.26458 0.11355 0.26597 0.11424 0.26736 C 0.1172 0.28333 0.11338 0.26342 0.11615 0.27615 C 0.1165 0.27801 0.11668 0.27963 0.1172 0.28125 C 0.11754 0.2831 0.11841 0.28472 0.11911 0.28634 C 0.11876 0.29398 0.11928 0.30185 0.11806 0.30926 C 0.11477 0.33032 0.11459 0.32245 0.11043 0.33217 C 0.10938 0.33449 0.10817 0.33888 0.10661 0.34097 C 0.10591 0.34213 0.1047 0.34259 0.10383 0.34351 C 0.1014 0.34838 0.09879 0.35393 0.09515 0.3574 C 0.09272 0.35995 0.08872 0.36273 0.0856 0.36388 C 0.08421 0.36458 0.08247 0.36458 0.08091 0.36504 C 0.07154 0.36828 0.08803 0.36412 0.0724 0.36759 C 0.07154 0.36759 0.05886 0.36689 0.05522 0.36504 C 0.05418 0.36458 0.05331 0.36342 0.05227 0.3625 C 0.04202 0.35393 0.05261 0.36412 0.03612 0.34606 C 0.03456 0.34444 0.03282 0.34282 0.03143 0.34097 C 0.02727 0.33541 0.02744 0.33611 0.02379 0.32963 C 0.02206 0.32662 0.02032 0.32384 0.01893 0.3206 C 0.01824 0.31875 0.01789 0.31643 0.0172 0.31435 C 0.0165 0.3125 0.01581 0.31111 0.01529 0.30926 C 0.01442 0.30671 0.01407 0.30416 0.01338 0.30162 C 0.01251 0.29907 0.01129 0.29652 0.01043 0.29398 C 0.01008 0.29282 0.0099 0.29143 0.00956 0.29027 C 0.00852 0.28726 0.00765 0.28426 0.00661 0.28125 C 0.00608 0.27986 0.00522 0.27893 0.0047 0.27754 C 0.004 0.27546 0.00365 0.27314 0.00279 0.27106 C -0.00034 0.26365 0.00053 0.26828 -0.00381 0.26226 C -0.00503 0.26088 -0.00572 0.25879 -0.00676 0.25717 C -0.00763 0.25578 -0.00867 0.25486 -0.00954 0.25347 C -0.01058 0.25185 -0.01145 0.25 -0.01249 0.24838 C -0.01405 0.24583 -0.01596 0.24351 -0.01805 0.24189 C -0.01944 0.24097 -0.0236 0.23981 -0.02482 0.23935 C -0.03072 0.23402 -0.0243 0.23912 -0.03523 0.23426 C -0.03819 0.2331 -0.04096 0.23148 -0.04392 0.23055 C -0.04669 0.22963 -0.04964 0.22963 -0.05242 0.22916 C -0.07447 0.22546 -0.05919 0.22731 -0.08298 0.22546 C -0.08645 0.22893 -0.09982 0.24074 -0.10381 0.24699 C -0.1052 0.2493 -0.10589 0.25208 -0.10676 0.25463 C -0.10832 0.25972 -0.11023 0.26458 -0.11145 0.2699 C -0.11249 0.27361 -0.11249 0.27801 -0.1144 0.28125 C -0.11839 0.28865 -0.11805 0.28842 -0.12482 0.29652 C -0.13124 0.30439 -0.1368 0.31064 -0.14392 0.31689 C -0.14704 0.31967 -0.14964 0.32176 -0.15329 0.32314 C -0.15694 0.32453 -0.16023 0.32453 -0.16388 0.32569 C -0.16579 0.32638 -0.16961 0.32824 -0.16961 0.32824 C -0.17499 0.32708 -0.18072 0.32708 -0.18576 0.32453 C -0.18697 0.32384 -0.1861 0.32106 -0.18662 0.31944 C -0.18749 0.31759 -0.18853 0.31597 -0.18957 0.31435 C -0.19201 0.31041 -0.19461 0.30671 -0.19721 0.30301 C -0.2026 0.29513 -0.20589 0.29027 -0.21249 0.28518 C -0.21475 0.28333 -0.22187 0.28287 -0.22291 0.28263 C -0.2394 0.28426 -0.25607 0.28495 -0.27239 0.28773 C -0.2743 0.28796 -0.27551 0.29027 -0.27725 0.29143 C -0.27898 0.29282 -0.28107 0.29375 -0.28298 0.29537 C -0.2861 0.29791 -0.28888 0.30185 -0.29235 0.30416 C -0.29409 0.30532 -0.29617 0.30509 -0.29808 0.30555 C -0.30451 0.31388 -0.29912 0.30763 -0.30676 0.31435 C -0.30798 0.31551 -0.30902 0.31736 -0.31058 0.31805 C -0.31232 0.31921 -0.3144 0.31898 -0.31631 0.31944 C -0.32187 0.32361 -0.32864 0.32916 -0.33437 0.33217 L -0.33905 0.33472 C -0.3401 0.33588 -0.34114 0.33703 -0.34201 0.33842 C -0.34305 0.34004 -0.34635 0.34768 -0.34669 0.34861 C -0.34704 0.35023 -0.34721 0.35208 -0.34773 0.3537 C -0.34808 0.35509 -0.34912 0.35625 -0.34964 0.3574 C -0.35034 0.35949 -0.35086 0.3618 -0.35155 0.36388 C -0.35207 0.36643 -0.35329 0.37152 -0.35329 0.37152 C -0.35312 0.37916 -0.35364 0.3868 -0.35242 0.39444 C -0.3519 0.39722 -0.34999 0.39953 -0.3486 0.40185 C -0.34635 0.40601 -0.34496 0.40879 -0.34201 0.41203 C -0.34114 0.41319 -0.3401 0.41388 -0.33905 0.41458 C -0.33749 0.41574 -0.33593 0.41643 -0.33437 0.41713 C -0.33332 0.41759 -0.33228 0.41782 -0.33142 0.41851 C -0.32846 0.42037 -0.32603 0.42338 -0.32291 0.42476 C -0.31822 0.42685 -0.31336 0.42731 -0.30867 0.4287 C -0.30346 0.43148 -0.2986 0.43495 -0.29339 0.4375 C -0.28801 0.44004 -0.28263 0.44166 -0.27725 0.44375 C -0.26301 0.44976 -0.27343 0.44606 -0.26475 0.44884 C -0.2578 0.45347 -0.26405 0.44907 -0.25624 0.45648 C -0.25433 0.45833 -0.25051 0.46157 -0.25051 0.46157 C -0.24947 0.46365 -0.24773 0.46666 -0.24773 0.46921 C -0.24773 0.47152 -0.24773 0.47384 -0.2486 0.47569 C -0.24912 0.47685 -0.25034 0.47754 -0.25155 0.47824 C -0.25589 0.48078 -0.26232 0.48217 -0.26666 0.48333 C -0.27117 0.48426 -0.28003 0.48588 -0.28003 0.48588 C -0.28576 0.48541 -0.29166 0.48588 -0.29721 0.48449 C -0.30121 0.48333 -0.30451 0.4787 -0.30867 0.47824 L -0.31718 0.47685 C -0.31944 0.47592 -0.32169 0.47569 -0.32378 0.4743 C -0.32586 0.47314 -0.32951 0.46921 -0.32951 0.46921 C -0.33315 0.46203 -0.32951 0.46805 -0.33714 0.46041 C -0.34826 0.44907 -0.33992 0.45671 -0.34773 0.44768 C -0.34912 0.44583 -0.35086 0.44421 -0.35242 0.44259 C -0.35919 0.42685 -0.35294 0.43981 -0.36388 0.42222 C -0.36579 0.41898 -0.36735 0.41527 -0.36961 0.41203 C -0.37117 0.40972 -0.37343 0.40787 -0.37534 0.40578 C -0.37655 0.40416 -0.37777 0.40231 -0.37916 0.40069 C -0.37933 0.3993 -0.37951 0.39791 -0.38003 0.39699 C -0.38072 0.39537 -0.38228 0.39467 -0.38298 0.39305 C -0.38402 0.38981 -0.38419 0.38634 -0.38489 0.38287 C -0.38558 0.37777 -0.38628 0.37013 -0.38662 0.36504 C -0.3861 0.36088 -0.3861 0.35625 -0.38489 0.35254 C -0.38419 0.35069 -0.37725 0.34074 -0.37534 0.33842 C -0.37447 0.3375 -0.37326 0.33703 -0.37239 0.33588 C -0.37135 0.33449 -0.37048 0.33263 -0.36961 0.33078 C -0.36892 0.32963 -0.36874 0.32777 -0.3677 0.32708 C -0.36562 0.32546 -0.36319 0.32523 -0.36093 0.32453 C -0.35381 0.31736 -0.36058 0.32268 -0.3486 0.31944 C -0.34374 0.31805 -0.33905 0.31597 -0.33437 0.31435 C -0.33142 0.31342 -0.32864 0.31273 -0.32569 0.3118 C -0.3144 0.30416 -0.33419 0.31689 -0.31145 0.30671 C -0.30989 0.30601 -0.30902 0.30393 -0.30763 0.30301 C -0.3052 0.30138 -0.30242 0.30069 -0.29999 0.29907 C -0.29843 0.29814 -0.29704 0.29629 -0.2953 0.29537 C -0.29148 0.29328 -0.28732 0.29305 -0.28385 0.29027 C -0.28072 0.28773 -0.2769 0.28611 -0.2743 0.28263 C -0.27013 0.27708 -0.27256 0.27963 -0.26666 0.275 C -0.26614 0.27245 -0.26562 0.2699 -0.26475 0.26736 C -0.26371 0.26435 -0.26076 0.26041 -0.25902 0.25856 C -0.25815 0.2574 -0.25711 0.25694 -0.25624 0.25601 C -0.2526 0.25185 -0.25312 0.25 -0.24773 0.24699 C -0.24079 0.24351 -0.22673 0.23819 -0.22673 0.23819 C -0.22482 0.23634 -0.22308 0.23449 -0.221 0.2331 C -0.21978 0.23217 -0.21822 0.23287 -0.21718 0.23171 C -0.20815 0.22314 -0.21944 0.22893 -0.21145 0.22546 C -0.21076 0.22453 -0.21023 0.22361 -0.20954 0.22291 C -0.20832 0.22176 -0.20711 0.22106 -0.20572 0.22037 C -0.20069 0.21759 -0.19548 0.21551 -0.19044 0.21273 C -0.18836 0.21157 -0.1861 0.20972 -0.18385 0.20902 C -0.18142 0.2081 -0.17881 0.2081 -0.17621 0.20763 C -0.17239 0.20717 -0.16857 0.20694 -0.16475 0.20648 L -0.1552 0.20509 C -0.15242 0.20439 -0.14964 0.20324 -0.14669 0.20254 C -0.14166 0.20162 -0.13142 0.2 -0.13142 0.2 C -0.1302 0.1993 -0.12898 0.19814 -0.1276 0.19745 C -0.12586 0.19676 -0.12378 0.19676 -0.12187 0.19629 C -0.12065 0.19583 -0.11944 0.19537 -0.11805 0.1949 C -0.10433 0.18379 -0.12152 0.19791 -0.10954 0.18726 C -0.10416 0.18263 -0.09791 0.17939 -0.09339 0.17338 C -0.09114 0.17037 -0.08923 0.16713 -0.08662 0.16458 C -0.07898 0.15625 -0.07464 0.15115 -0.06579 0.14791 C -0.06353 0.14722 -0.06128 0.14722 -0.05902 0.14676 L 0.00192 0.1493 C 0.00522 0.14953 0.01338 0.15115 0.0172 0.15185 C 0.01806 0.15393 0.01893 0.15601 0.01997 0.1581 C 0.02796 0.1743 0.0165 0.14907 0.02657 0.17083 C 0.0323 0.18287 0.03143 0.18078 0.03525 0.1912 C 0.03664 0.20046 0.03751 0.20208 0.03334 0.21412 C 0.03213 0.21736 0.02761 0.22152 0.02761 0.22152 C 0.01928 0.22083 0.01112 0.22037 0.00279 0.21921 C -0.00017 0.21875 -0.00329 0.21851 -0.00572 0.21666 C -0.00919 0.21365 -0.0111 0.20833 -0.0144 0.20509 C -0.02187 0.19745 -0.02378 0.19629 -0.03055 0.18611 C -0.03194 0.18379 -0.03263 0.18055 -0.03437 0.17847 C -0.03714 0.17453 -0.04114 0.17245 -0.04392 0.16828 C -0.04582 0.16527 -0.04756 0.16226 -0.04947 0.15949 C -0.05103 0.15717 -0.05294 0.15555 -0.05433 0.15301 C -0.06267 0.13819 -0.05572 0.1493 -0.05902 0.14027 C -0.05989 0.13819 -0.06093 0.13611 -0.06197 0.13402 C -0.06162 0.11828 -0.0618 0.10277 -0.06093 0.08703 C -0.06093 0.08518 -0.05971 0.08379 -0.05902 0.08194 C -0.05832 0.07986 -0.0578 0.07777 -0.05711 0.07569 C -0.05659 0.07384 -0.05589 0.07222 -0.0552 0.0706 C -0.05277 0.06273 -0.05642 0.07083 -0.05242 0.06041 C -0.05121 0.05717 -0.05034 0.05648 -0.0486 0.05393 C -0.04669 0.03865 -0.04947 0.0537 -0.04392 0.04004 C -0.04322 0.03842 -0.04357 0.03634 -0.04287 0.03495 C -0.04131 0.03148 -0.03871 0.02963 -0.03628 0.02731 C -0.03385 0.02245 -0.03402 0.02222 -0.02951 0.01851 C -0.02864 0.01782 -0.02343 0.0162 -0.02291 0.01597 C -0.01197 0.01273 -0.0236 0.01643 -0.0144 0.01342 L -0.01145 0.01088 L 5.55556E-6 -0.00047 Z" pathEditMode="relative" ptsTypes="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0" grpId="2" animBg="1"/>
      <p:bldP spid="49" grpId="0" animBg="1"/>
      <p:bldP spid="49" grpId="1" animBg="1"/>
      <p:bldP spid="49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</a:t>
            </a:r>
            <a:r>
              <a:rPr lang="en-GB" sz="2000" b="1" dirty="0">
                <a:solidFill>
                  <a:schemeClr val="bg1"/>
                </a:solidFill>
              </a:rPr>
              <a:t>Market preservation – </a:t>
            </a:r>
            <a:r>
              <a:rPr lang="en-GB" sz="2000" b="1" dirty="0" smtClean="0">
                <a:solidFill>
                  <a:schemeClr val="bg1"/>
                </a:solidFill>
              </a:rPr>
              <a:t>With federal “fiscal backstop”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547664" y="1988840"/>
            <a:ext cx="5695405" cy="4075612"/>
          </a:xfrm>
          <a:custGeom>
            <a:avLst/>
            <a:gdLst>
              <a:gd name="connsiteX0" fmla="*/ 3518263 w 5695405"/>
              <a:gd name="connsiteY0" fmla="*/ 287383 h 4075612"/>
              <a:gd name="connsiteX1" fmla="*/ 2769325 w 5695405"/>
              <a:gd name="connsiteY1" fmla="*/ 609600 h 4075612"/>
              <a:gd name="connsiteX2" fmla="*/ 2682240 w 5695405"/>
              <a:gd name="connsiteY2" fmla="*/ 1132115 h 4075612"/>
              <a:gd name="connsiteX3" fmla="*/ 2394857 w 5695405"/>
              <a:gd name="connsiteY3" fmla="*/ 1480458 h 4075612"/>
              <a:gd name="connsiteX4" fmla="*/ 1698171 w 5695405"/>
              <a:gd name="connsiteY4" fmla="*/ 1524000 h 4075612"/>
              <a:gd name="connsiteX5" fmla="*/ 1524000 w 5695405"/>
              <a:gd name="connsiteY5" fmla="*/ 1846218 h 4075612"/>
              <a:gd name="connsiteX6" fmla="*/ 801188 w 5695405"/>
              <a:gd name="connsiteY6" fmla="*/ 1924595 h 4075612"/>
              <a:gd name="connsiteX7" fmla="*/ 592183 w 5695405"/>
              <a:gd name="connsiteY7" fmla="*/ 2203269 h 4075612"/>
              <a:gd name="connsiteX8" fmla="*/ 148045 w 5695405"/>
              <a:gd name="connsiteY8" fmla="*/ 2386149 h 4075612"/>
              <a:gd name="connsiteX9" fmla="*/ 0 w 5695405"/>
              <a:gd name="connsiteY9" fmla="*/ 2891246 h 4075612"/>
              <a:gd name="connsiteX10" fmla="*/ 261257 w 5695405"/>
              <a:gd name="connsiteY10" fmla="*/ 3361509 h 4075612"/>
              <a:gd name="connsiteX11" fmla="*/ 661851 w 5695405"/>
              <a:gd name="connsiteY11" fmla="*/ 4075612 h 4075612"/>
              <a:gd name="connsiteX12" fmla="*/ 1428205 w 5695405"/>
              <a:gd name="connsiteY12" fmla="*/ 3814355 h 4075612"/>
              <a:gd name="connsiteX13" fmla="*/ 1950720 w 5695405"/>
              <a:gd name="connsiteY13" fmla="*/ 3918858 h 4075612"/>
              <a:gd name="connsiteX14" fmla="*/ 2142308 w 5695405"/>
              <a:gd name="connsiteY14" fmla="*/ 3326675 h 4075612"/>
              <a:gd name="connsiteX15" fmla="*/ 1375954 w 5695405"/>
              <a:gd name="connsiteY15" fmla="*/ 3108960 h 4075612"/>
              <a:gd name="connsiteX16" fmla="*/ 827314 w 5695405"/>
              <a:gd name="connsiteY16" fmla="*/ 3152503 h 4075612"/>
              <a:gd name="connsiteX17" fmla="*/ 1733005 w 5695405"/>
              <a:gd name="connsiteY17" fmla="*/ 2612572 h 4075612"/>
              <a:gd name="connsiteX18" fmla="*/ 2220685 w 5695405"/>
              <a:gd name="connsiteY18" fmla="*/ 3161212 h 4075612"/>
              <a:gd name="connsiteX19" fmla="*/ 3291840 w 5695405"/>
              <a:gd name="connsiteY19" fmla="*/ 2821578 h 4075612"/>
              <a:gd name="connsiteX20" fmla="*/ 3927565 w 5695405"/>
              <a:gd name="connsiteY20" fmla="*/ 3457303 h 4075612"/>
              <a:gd name="connsiteX21" fmla="*/ 5129348 w 5695405"/>
              <a:gd name="connsiteY21" fmla="*/ 3030583 h 4075612"/>
              <a:gd name="connsiteX22" fmla="*/ 5695405 w 5695405"/>
              <a:gd name="connsiteY22" fmla="*/ 2203269 h 4075612"/>
              <a:gd name="connsiteX23" fmla="*/ 5085805 w 5695405"/>
              <a:gd name="connsiteY23" fmla="*/ 949235 h 4075612"/>
              <a:gd name="connsiteX24" fmla="*/ 4197531 w 5695405"/>
              <a:gd name="connsiteY24" fmla="*/ 714103 h 4075612"/>
              <a:gd name="connsiteX25" fmla="*/ 4214948 w 5695405"/>
              <a:gd name="connsiteY25" fmla="*/ 0 h 4075612"/>
              <a:gd name="connsiteX26" fmla="*/ 3518263 w 5695405"/>
              <a:gd name="connsiteY26" fmla="*/ 287383 h 40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5405" h="4075612">
                <a:moveTo>
                  <a:pt x="3518263" y="287383"/>
                </a:moveTo>
                <a:lnTo>
                  <a:pt x="2769325" y="609600"/>
                </a:lnTo>
                <a:lnTo>
                  <a:pt x="2682240" y="1132115"/>
                </a:lnTo>
                <a:lnTo>
                  <a:pt x="2394857" y="1480458"/>
                </a:lnTo>
                <a:lnTo>
                  <a:pt x="1698171" y="1524000"/>
                </a:lnTo>
                <a:lnTo>
                  <a:pt x="1524000" y="1846218"/>
                </a:lnTo>
                <a:lnTo>
                  <a:pt x="801188" y="1924595"/>
                </a:lnTo>
                <a:lnTo>
                  <a:pt x="592183" y="2203269"/>
                </a:lnTo>
                <a:lnTo>
                  <a:pt x="148045" y="2386149"/>
                </a:lnTo>
                <a:lnTo>
                  <a:pt x="0" y="2891246"/>
                </a:lnTo>
                <a:lnTo>
                  <a:pt x="261257" y="3361509"/>
                </a:lnTo>
                <a:lnTo>
                  <a:pt x="661851" y="4075612"/>
                </a:lnTo>
                <a:lnTo>
                  <a:pt x="1428205" y="3814355"/>
                </a:lnTo>
                <a:lnTo>
                  <a:pt x="1950720" y="3918858"/>
                </a:lnTo>
                <a:lnTo>
                  <a:pt x="2142308" y="3326675"/>
                </a:lnTo>
                <a:lnTo>
                  <a:pt x="1375954" y="3108960"/>
                </a:lnTo>
                <a:lnTo>
                  <a:pt x="827314" y="3152503"/>
                </a:lnTo>
                <a:lnTo>
                  <a:pt x="1733005" y="2612572"/>
                </a:lnTo>
                <a:lnTo>
                  <a:pt x="2220685" y="3161212"/>
                </a:lnTo>
                <a:lnTo>
                  <a:pt x="3291840" y="2821578"/>
                </a:lnTo>
                <a:lnTo>
                  <a:pt x="3927565" y="3457303"/>
                </a:lnTo>
                <a:lnTo>
                  <a:pt x="5129348" y="3030583"/>
                </a:lnTo>
                <a:lnTo>
                  <a:pt x="5695405" y="2203269"/>
                </a:lnTo>
                <a:lnTo>
                  <a:pt x="5085805" y="949235"/>
                </a:lnTo>
                <a:lnTo>
                  <a:pt x="4197531" y="714103"/>
                </a:lnTo>
                <a:lnTo>
                  <a:pt x="4214948" y="0"/>
                </a:lnTo>
                <a:lnTo>
                  <a:pt x="3518263" y="287383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75" name="Group 74"/>
          <p:cNvGrpSpPr/>
          <p:nvPr/>
        </p:nvGrpSpPr>
        <p:grpSpPr>
          <a:xfrm>
            <a:off x="1694141" y="2699963"/>
            <a:ext cx="5547360" cy="2447109"/>
            <a:chOff x="1695709" y="2702943"/>
            <a:chExt cx="5547360" cy="2447109"/>
          </a:xfrm>
        </p:grpSpPr>
        <p:cxnSp>
          <p:nvCxnSpPr>
            <p:cNvPr id="76" name="Elbow Connector 75"/>
            <p:cNvCxnSpPr/>
            <p:nvPr/>
          </p:nvCxnSpPr>
          <p:spPr>
            <a:xfrm>
              <a:off x="1695709" y="4374989"/>
              <a:ext cx="679269" cy="766354"/>
            </a:xfrm>
            <a:prstGeom prst="bentConnector3">
              <a:avLst>
                <a:gd name="adj1" fmla="val 73397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3071664" y="3835058"/>
              <a:ext cx="696685" cy="1314994"/>
            </a:xfrm>
            <a:prstGeom prst="bentConnector3">
              <a:avLst>
                <a:gd name="adj1" fmla="val 10156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4229904" y="3120955"/>
              <a:ext cx="609600" cy="1689463"/>
            </a:xfrm>
            <a:prstGeom prst="bentConnector3">
              <a:avLst>
                <a:gd name="adj1" fmla="val 98929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H="1">
              <a:off x="4839504" y="2702943"/>
              <a:ext cx="905691" cy="2107475"/>
            </a:xfrm>
            <a:prstGeom prst="bentConnector3">
              <a:avLst>
                <a:gd name="adj1" fmla="val -240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5745195" y="4192109"/>
              <a:ext cx="1497874" cy="618309"/>
            </a:xfrm>
            <a:prstGeom prst="bentConnector3">
              <a:avLst>
                <a:gd name="adj1" fmla="val 44913"/>
              </a:avLst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6" y="4690604"/>
            <a:ext cx="543600" cy="5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7" y="3221422"/>
            <a:ext cx="543600" cy="5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8" y="2929638"/>
            <a:ext cx="543600" cy="5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34" y="3885583"/>
            <a:ext cx="543600" cy="5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3" y="4026646"/>
            <a:ext cx="543600" cy="5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2" y="5229882"/>
            <a:ext cx="543600" cy="5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4988836"/>
            <a:ext cx="216000" cy="2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30539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6" y="2483963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6" y="3487489"/>
            <a:ext cx="216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7776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4" y="4624790"/>
            <a:ext cx="216000" cy="2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7" y="4847011"/>
            <a:ext cx="216000" cy="21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61776"/>
            <a:ext cx="216000" cy="21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3957"/>
            <a:ext cx="216000" cy="21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40620"/>
            <a:ext cx="216000" cy="216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44" y="4330176"/>
            <a:ext cx="216000" cy="216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1" y="5229882"/>
            <a:ext cx="216000" cy="216000"/>
          </a:xfrm>
          <a:prstGeom prst="rect">
            <a:avLst/>
          </a:prstGeom>
        </p:spPr>
      </p:pic>
      <p:sp>
        <p:nvSpPr>
          <p:cNvPr id="100" name="Lightning Bolt 99"/>
          <p:cNvSpPr/>
          <p:nvPr/>
        </p:nvSpPr>
        <p:spPr>
          <a:xfrm>
            <a:off x="2283863" y="278130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4" name="Picture 4" descr="http://cdn.mysitemyway.com/icons-watermarks/simple-black/iconathon/iconathon_federal-government/iconathon_federal-government_simple-black_512x5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18" y="2153974"/>
            <a:ext cx="1139715" cy="11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ightning Bolt 48"/>
          <p:cNvSpPr/>
          <p:nvPr/>
        </p:nvSpPr>
        <p:spPr>
          <a:xfrm>
            <a:off x="5033360" y="194082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owchart: Magnetic Disk 31"/>
          <p:cNvSpPr/>
          <p:nvPr/>
        </p:nvSpPr>
        <p:spPr>
          <a:xfrm>
            <a:off x="986785" y="3085936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lowchart: Magnetic Disk 32"/>
          <p:cNvSpPr/>
          <p:nvPr/>
        </p:nvSpPr>
        <p:spPr>
          <a:xfrm>
            <a:off x="997791" y="2997331"/>
            <a:ext cx="754237" cy="127419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9" y="2247535"/>
            <a:ext cx="216000" cy="21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64" y="3228546"/>
            <a:ext cx="216000" cy="216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46" y="4991251"/>
            <a:ext cx="216000" cy="216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36" y="4630445"/>
            <a:ext cx="216000" cy="216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1" y="3553082"/>
            <a:ext cx="216000" cy="21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55451"/>
            <a:ext cx="216000" cy="216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4" y="3950423"/>
            <a:ext cx="216000" cy="216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33" y="3481358"/>
            <a:ext cx="216000" cy="216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8" y="2476497"/>
            <a:ext cx="216000" cy="216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44" y="4179683"/>
            <a:ext cx="216000" cy="216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88" y="4328269"/>
            <a:ext cx="216000" cy="216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11" y="5237338"/>
            <a:ext cx="216000" cy="21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56612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Full « Transfer of </a:t>
            </a:r>
            <a:r>
              <a:rPr lang="fr-BE" dirty="0" err="1" smtClean="0"/>
              <a:t>loyalties</a:t>
            </a:r>
            <a:r>
              <a:rPr lang="fr-BE" dirty="0" smtClean="0"/>
              <a:t>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03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8079 L 0.22135 0.08079 C 0.31597 0.08079 0.43229 0.14028 0.43229 0.18889 L 0.43229 0.2969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4.07407E-6 L 1.38889E-6 4.07407E-6 C -0.00296 -0.00139 -0.00591 -0.00232 -0.00868 -0.00394 C -0.00973 -0.0044 -0.01059 -0.00556 -0.01146 -0.00649 C -0.01407 -0.00811 -0.01684 -0.00926 -0.0191 -0.01158 C -0.02014 -0.01227 -0.02084 -0.01366 -0.02205 -0.01389 C -0.02605 -0.01505 -0.03021 -0.01482 -0.03438 -0.01528 C -0.03855 -0.01713 -0.03941 -0.0176 -0.0448 -0.01899 C -0.04636 -0.01945 -0.04809 -0.01991 -0.04966 -0.02037 C -0.05052 -0.02061 -0.05157 -0.0213 -0.05243 -0.02153 C -0.05539 -0.02223 -0.05816 -0.02246 -0.06112 -0.02292 C -0.06198 -0.02338 -0.06285 -0.02408 -0.06389 -0.02408 C -0.0724 -0.02408 -0.07014 -0.02362 -0.07535 -0.02153 C -0.08021 -0.01968 -0.07917 -0.02084 -0.0849 -0.01783 C -0.0908 -0.01459 -0.08802 -0.01574 -0.09341 -0.01389 C -0.09445 -0.0132 -0.09532 -0.01227 -0.09636 -0.01158 C -0.09757 -0.01042 -0.09896 -0.00996 -0.1 -0.00903 C -0.10122 -0.00787 -0.10191 -0.00602 -0.10296 -0.0051 C -0.10382 -0.0044 -0.10487 -0.0044 -0.10573 -0.00394 C -0.10677 -0.00324 -0.10764 -0.00209 -0.10868 -0.00139 C -0.11372 0.00879 -0.10712 -0.00348 -0.11337 0.00509 C -0.11875 0.01226 -0.11077 0.00578 -0.1191 0.01273 C -0.12813 0.02013 -0.11841 0.01064 -0.12587 0.01782 C -0.12778 0.01944 -0.13368 0.02592 -0.13525 0.02662 L -0.1382 0.02801 C -0.13976 0.03402 -0.13941 0.03495 -0.14202 0.03935 C -0.14254 0.04027 -0.14341 0.04097 -0.14393 0.04189 C -0.14462 0.04305 -0.14497 0.04444 -0.14584 0.0456 C -0.14757 0.04838 -0.14966 0.05069 -0.15157 0.05324 L -0.15434 0.05717 C -0.1566 0.0662 -0.15348 0.05509 -0.15816 0.06481 C -0.15868 0.06574 -0.15868 0.06736 -0.15921 0.06851 C -0.15973 0.0699 -0.16059 0.07106 -0.16112 0.07222 C -0.16493 0.08287 -0.15851 0.06898 -0.16389 0.07986 C -0.16424 0.08194 -0.16441 0.08426 -0.16493 0.08634 C -0.16511 0.0875 -0.16563 0.08888 -0.1658 0.09004 C -0.16632 0.09305 -0.1665 0.09606 -0.16667 0.09907 C -0.1665 0.10231 -0.16667 0.10601 -0.1658 0.10902 C -0.16528 0.11088 -0.16372 0.11157 -0.16302 0.11296 C -0.15695 0.12314 -0.16181 0.11828 -0.15625 0.12314 C -0.15556 0.1243 -0.15539 0.12615 -0.15434 0.12685 C -0.1533 0.12777 -0.15174 0.12777 -0.15052 0.12824 C -0.14132 0.13171 -0.15695 0.1287 -0.13247 0.13078 C -0.10573 0.12939 -0.10382 0.12847 -0.07622 0.13078 C -0.07535 0.13078 -0.07431 0.13148 -0.07344 0.13194 C -0.07032 0.13356 -0.06389 0.13703 -0.06389 0.13703 C -0.05921 0.14629 -0.06493 0.13472 -0.06007 0.14606 C -0.05955 0.14722 -0.05886 0.14861 -0.05816 0.14976 C -0.05782 0.15138 -0.05782 0.15324 -0.0573 0.15486 C -0.05608 0.1574 -0.0533 0.15949 -0.05157 0.16111 C -0.05122 0.1625 -0.05087 0.16365 -0.05052 0.16504 C -0.04966 0.16921 -0.04931 0.17199 -0.04862 0.17638 C -0.04896 0.18356 -0.04914 0.19074 -0.04966 0.19791 C -0.04983 0.20023 -0.05139 0.20416 -0.05243 0.20555 C -0.0533 0.20671 -0.05452 0.20717 -0.05539 0.2081 C -0.05695 0.21018 -0.05799 0.21365 -0.06007 0.21458 C -0.07205 0.2199 -0.05296 0.21088 -0.0658 0.21828 C -0.06702 0.21898 -0.06841 0.21921 -0.06962 0.21967 C -0.07066 0.2199 -0.07153 0.22037 -0.0724 0.22083 C -0.07292 0.22129 -0.07796 0.22662 -0.07917 0.22731 C -0.08091 0.22824 -0.0849 0.22986 -0.0849 0.22986 C -0.09723 0.22939 -0.10973 0.23009 -0.12205 0.22847 C -0.12309 0.22824 -0.12309 0.22569 -0.12396 0.22476 C -0.125 0.22338 -0.12639 0.22291 -0.12778 0.22222 C -0.1283 0.22083 -0.12917 0.21967 -0.12969 0.21828 C -0.13021 0.21666 -0.12987 0.21481 -0.13056 0.21319 C -0.13125 0.21157 -0.13247 0.21064 -0.13334 0.20949 C -0.13316 0.2081 -0.13282 0.20694 -0.13247 0.20555 C -0.13177 0.20231 -0.13299 0.19699 -0.13056 0.19537 C -0.12934 0.19467 -0.12796 0.19398 -0.12674 0.19282 C -0.12605 0.19236 -0.1257 0.19097 -0.12483 0.19027 C -0.12362 0.18958 -0.12223 0.18958 -0.12101 0.18912 C -0.11875 0.18958 -0.11632 0.18888 -0.11441 0.19027 C -0.1132 0.1912 -0.11389 0.19375 -0.11337 0.19537 C -0.11302 0.19676 -0.11216 0.19791 -0.11146 0.1993 C -0.1125 0.20347 -0.1125 0.20717 -0.11823 0.20185 C -0.12014 0.2 -0.12205 0.19421 -0.12205 0.19421 C -0.12257 0.19004 -0.12344 0.18588 -0.12396 0.18148 C -0.12587 0.1618 -0.12275 0.17176 -0.12674 0.16111 C -0.12709 0.15856 -0.12726 0.15601 -0.12778 0.15347 C -0.12796 0.15231 -0.12865 0.15115 -0.12865 0.14976 C -0.12865 0.14467 -0.12813 0.13958 -0.12778 0.13449 C -0.12726 0.12939 -0.12674 0.12314 -0.12587 0.11805 C -0.12552 0.11666 -0.12518 0.11551 -0.12483 0.11412 C -0.12448 0.11273 -0.12396 0.10625 -0.12292 0.10416 C -0.1224 0.10301 -0.12153 0.10254 -0.12101 0.10162 C -0.12032 0.10023 -0.1198 0.09884 -0.1191 0.09768 C -0.11823 0.09629 -0.11702 0.09537 -0.11632 0.09398 C -0.11198 0.08611 -0.11737 0.09074 -0.11059 0.08634 C -0.10903 0.08426 -0.10764 0.08171 -0.10573 0.07986 C -0.10487 0.07916 -0.10382 0.07847 -0.10296 0.07731 C -0.10191 0.07615 -0.10122 0.07453 -0.1 0.07361 C -0.09931 0.07291 -0.09809 0.07291 -0.09723 0.07222 C -0.09063 0.06805 -0.09879 0.07106 -0.08959 0.06851 C -0.08889 0.06759 -0.08855 0.06666 -0.08768 0.06597 C -0.08681 0.06527 -0.08577 0.06504 -0.0849 0.06481 C -0.07952 0.06296 -0.07934 0.06365 -0.07344 0.06226 C -0.07205 0.0618 -0.07084 0.06111 -0.06962 0.06088 C -0.0658 0.06018 -0.05174 0.05879 -0.04862 0.05833 C -0.04671 0.0574 -0.0441 0.0581 -0.04289 0.05578 C -0.04237 0.05463 -0.04184 0.05301 -0.04098 0.05208 C -0.03924 0.04953 -0.03768 0.0493 -0.03525 0.04814 C -0.02761 0.03796 -0.03768 0.05 -0.02865 0.04305 C -0.02743 0.04213 -0.02691 0.04027 -0.02587 0.03935 C -0.02223 0.03588 -0.01997 0.03634 -0.01528 0.03541 C -0.00573 0.03588 0.00382 0.03588 0.01319 0.0368 C 0.01579 0.03703 0.01823 0.03865 0.02083 0.03935 C 0.02361 0.04004 0.02656 0.04027 0.02951 0.04051 L 0.03802 0.04444 L 0.04079 0.0456 C 0.04791 0.05185 0.03941 0.04513 0.0552 0.05208 C 0.05711 0.05277 0.05902 0.05347 0.06093 0.05463 C 0.06215 0.05532 0.06336 0.05648 0.06475 0.05717 C 0.06614 0.05787 0.06788 0.05787 0.06944 0.05833 C 0.07673 0.06018 0.07517 0.05949 0.08368 0.06088 C 0.08628 0.06134 0.08871 0.0618 0.09132 0.06226 C 0.10399 0.06365 0.11441 0.06388 0.1276 0.06481 C 0.12829 0.06574 0.13177 0.07083 0.13333 0.07106 C 0.13541 0.07129 0.13767 0.07013 0.13993 0.06967 C 0.14062 0.06898 0.14097 0.06736 0.14184 0.06736 C 0.1493 0.0662 0.14895 0.06782 0.15329 0.07361 C 0.15382 0.07199 0.15434 0.07013 0.1552 0.06851 C 0.15625 0.06597 0.15902 0.06088 0.15902 0.06088 C 0.1592 0.05972 0.15937 0.05833 0.15989 0.05717 C 0.16111 0.05439 0.16371 0.04953 0.16371 0.04953 C 0.16597 0.04051 0.16284 0.05138 0.16753 0.04189 C 0.16944 0.03796 0.16718 0.03773 0.17031 0.03426 C 0.17118 0.03333 0.17222 0.03333 0.17326 0.03287 C 0.17361 0.03171 0.17378 0.03032 0.17413 0.02916 C 0.17482 0.02754 0.17847 0.02106 0.17899 0.02037 C 0.18073 0.01759 0.1835 0.01597 0.18472 0.01273 C 0.18645 0.0081 0.18767 0.00393 0.19045 4.07407E-6 C 0.19114 -0.00116 0.19236 -0.00162 0.19323 -0.00255 C 0.19392 -0.00324 0.19461 -0.00417 0.19513 -0.0051 C 0.19878 -0.01112 0.19496 -0.00718 0.2 -0.01158 C 0.20295 -0.02362 0.19809 -0.00463 0.20277 -0.02037 C 0.20347 -0.02292 0.20364 -0.0257 0.20468 -0.02801 C 0.20711 -0.03287 0.20625 -0.03033 0.20746 -0.03565 C 0.20729 -0.04329 0.20729 -0.05093 0.20659 -0.05834 C 0.20573 -0.0676 0.20347 -0.0632 0.2 -0.07107 C 0.19895 -0.07315 0.19791 -0.07524 0.19704 -0.07755 C 0.19496 -0.08311 0.19757 -0.0801 0.19427 -0.08635 C 0.1934 -0.08774 0.19218 -0.08866 0.19132 -0.09028 C 0.1875 -0.09699 0.18871 -0.09699 0.18472 -0.10162 C 0.17743 -0.10949 0.18541 -0.09931 0.17986 -0.10672 C 0.17951 -0.10787 0.17934 -0.10926 0.17899 -0.11042 C 0.17413 -0.12315 0.1802 -0.10371 0.17517 -0.11945 C 0.17482 -0.12061 0.17465 -0.12199 0.17413 -0.12315 C 0.17048 -0.13311 0.17378 -0.1213 0.17135 -0.13079 C 0.17309 -0.15024 0.17083 -0.1338 0.17413 -0.14607 C 0.17708 -0.15625 0.17274 -0.14561 0.17604 -0.1588 C 0.17638 -0.16019 0.1776 -0.16112 0.17795 -0.1625 C 0.18177 -0.17362 0.1776 -0.1669 0.18281 -0.17385 C 0.18507 -0.18287 0.18159 -0.17246 0.1875 -0.18033 C 0.18819 -0.18125 0.18784 -0.18311 0.18854 -0.18403 C 0.18923 -0.18542 0.19027 -0.18588 0.19132 -0.18658 C 0.19357 -0.18843 0.19566 -0.19028 0.19809 -0.19167 C 0.19948 -0.19283 0.20121 -0.19329 0.20277 -0.19422 C 0.20486 -0.19584 0.20625 -0.19885 0.2085 -0.19931 C 0.2151 -0.20116 0.21163 -0.20024 0.21892 -0.20186 C 0.22083 -0.20278 0.22274 -0.2044 0.22465 -0.2044 C 0.23454 -0.20487 0.24375 -0.20324 0.25329 -0.20186 C 0.25729 -0.19653 0.25382 -0.20024 0.26371 -0.19815 C 0.26493 -0.19792 0.26632 -0.19723 0.26753 -0.19676 C 0.26857 -0.19653 0.26944 -0.19584 0.27031 -0.19561 C 0.27361 -0.19491 0.27673 -0.19491 0.27986 -0.19422 C 0.28159 -0.19399 0.28836 -0.19237 0.29045 -0.19167 C 0.29132 -0.19144 0.29236 -0.19098 0.29323 -0.19051 C 0.29392 -0.18912 0.29513 -0.1882 0.29513 -0.18658 C 0.29566 -0.17338 0.29479 -0.16945 0.29236 -0.1588 C 0.29201 -0.15741 0.29184 -0.15602 0.29132 -0.15487 C 0.29079 -0.15348 0.2901 -0.15232 0.28941 -0.15116 C 0.28854 -0.14723 0.28871 -0.1426 0.28663 -0.13959 C 0.28559 -0.13843 0.28437 -0.1375 0.28368 -0.13588 C 0.28211 -0.13264 0.27986 -0.1257 0.27986 -0.1257 C 0.27673 -0.10857 0.28142 -0.13149 0.27708 -0.1169 C 0.27621 -0.11389 0.27586 -0.11088 0.27517 -0.10787 C 0.27482 -0.10672 0.27448 -0.10533 0.27413 -0.10417 C 0.27482 -0.08843 0.27465 -0.07269 0.27604 -0.05718 C 0.27621 -0.0551 0.27812 -0.05394 0.27899 -0.05209 C 0.27951 -0.05093 0.27934 -0.04954 0.27986 -0.04838 C 0.28038 -0.04723 0.28125 -0.04676 0.28177 -0.04584 C 0.28246 -0.04445 0.28298 -0.04306 0.28368 -0.0419 C 0.28489 -0.04005 0.28645 -0.03866 0.2875 -0.03681 C 0.29218 -0.02848 0.28611 -0.03496 0.29236 -0.02547 C 0.2934 -0.02385 0.29479 -0.02292 0.29618 -0.02153 C 0.29791 -0.01412 0.29566 -0.02107 0.3 -0.01528 C 0.30069 -0.01412 0.30104 -0.01274 0.30173 -0.01158 C 0.30295 -0.00973 0.30451 -0.00834 0.30555 -0.00649 C 0.31041 0.00231 0.30434 -0.00417 0.31041 0.00115 C 0.31076 0.00254 0.31076 0.00393 0.31128 0.00509 C 0.31215 0.00648 0.31336 0.0074 0.31423 0.00879 C 0.31527 0.01041 0.31614 0.01226 0.31701 0.01388 C 0.31961 0.02731 0.31579 0.01111 0.32083 0.02291 C 0.32152 0.0243 0.32135 0.02638 0.32187 0.02801 C 0.32222 0.02939 0.32309 0.03032 0.32378 0.03171 C 0.32395 0.03287 0.32448 0.03426 0.32465 0.03541 C 0.32552 0.03981 0.32604 0.04421 0.3276 0.04814 C 0.32812 0.05 0.32882 0.05162 0.32951 0.05324 C 0.33073 0.0574 0.33333 0.06597 0.33333 0.06597 C 0.33298 0.06967 0.33298 0.07361 0.33229 0.07731 C 0.33194 0.07893 0.3309 0.07986 0.33038 0.08125 C 0.32986 0.0824 0.32986 0.08379 0.32951 0.08495 C 0.32899 0.08634 0.32812 0.0875 0.3276 0.08888 C 0.32708 0.09004 0.32725 0.09166 0.32656 0.09259 C 0.32586 0.09375 0.32465 0.09444 0.32378 0.09513 C 0.32309 0.09652 0.32257 0.09768 0.32187 0.09907 C 0.32066 0.10092 0.31875 0.10301 0.31701 0.10416 C 0.31614 0.10463 0.3151 0.10486 0.31423 0.10532 C 0.31284 0.10671 0.3118 0.1081 0.31041 0.10902 C 0.30694 0.1118 0.30399 0.10972 0.3 0.10902 C 0.29809 0.10555 0.29809 0.10463 0.29513 0.10277 C 0.2934 0.10162 0.28941 0.10023 0.28941 0.10023 C 0.28767 0.09676 0.28767 0.0956 0.28472 0.09398 C 0.28281 0.09282 0.27899 0.09143 0.27899 0.09143 C 0.27829 0.08865 0.27777 0.08564 0.27604 0.08379 C 0.2743 0.08171 0.2684 0.07939 0.26666 0.0787 C 0.26007 0.07569 0.26788 0.07916 0.25711 0.07476 C 0.25607 0.07453 0.2552 0.07407 0.25416 0.07361 C 0.24531 0.07407 0.23628 0.07222 0.2276 0.07476 C 0.22534 0.07546 0.22569 0.08078 0.22378 0.0824 C 0.21996 0.08564 0.22187 0.08449 0.21805 0.08634 C 0.21475 0.08588 0.21145 0.08657 0.2085 0.08495 C 0.20729 0.08449 0.2026 0.07662 0.20086 0.07476 C 0.19965 0.07361 0.19843 0.07222 0.19704 0.07106 C 0.19548 0.06967 0.19375 0.06875 0.19236 0.06736 C 0.1835 0.05763 0.1901 0.06111 0.18368 0.05833 C 0.18316 0.05671 0.18281 0.05463 0.18177 0.05324 C 0.18107 0.05208 0.17986 0.05185 0.17899 0.05069 C 0.17725 0.04884 0.17586 0.04652 0.17413 0.04444 L 0.17135 0.04051 C 0.16701 0.02638 0.17204 0.04074 0.16666 0.03032 C 0.16579 0.02893 0.16527 0.02708 0.16475 0.02546 C 0.16388 0.02291 0.16388 0.0199 0.16284 0.01782 L 0.15989 0.01273 C 0.15798 0.00208 0.16041 0.01226 0.15329 -0.00255 C 0.15277 -0.00371 0.1526 -0.0051 0.15225 -0.00649 C 0.15138 -0.00949 0.15034 -0.01227 0.14948 -0.01528 C 0.14895 -0.0169 0.14913 -0.01875 0.14843 -0.02037 C 0.14774 -0.02223 0.14652 -0.02362 0.14566 -0.02547 C 0.14479 -0.02709 0.14427 -0.02871 0.14375 -0.03056 C 0.1434 -0.03172 0.1434 -0.03311 0.1427 -0.03426 C 0.14132 -0.03704 0.13958 -0.03936 0.13802 -0.0419 C 0.13732 -0.04306 0.1368 -0.04468 0.13611 -0.04584 C 0.13263 -0.05093 0.13125 -0.05209 0.12656 -0.05579 C 0.125 -0.05718 0.12361 -0.05949 0.12187 -0.05973 L 0.11128 -0.06088 C 0.11041 -0.06135 0.10937 -0.06181 0.1085 -0.06227 C 0.10711 -0.06297 0.10607 -0.06436 0.10468 -0.06482 C 0.10225 -0.06551 0.09965 -0.06574 0.09704 -0.06598 C 0.08767 -0.06528 0.08281 -0.06598 0.07517 -0.06343 C 0.07413 -0.0632 0.07326 -0.06274 0.07222 -0.06227 C 0.07135 -0.06158 0.07048 -0.06019 0.06944 -0.05973 C 0.06684 -0.05834 0.06423 -0.05903 0.0618 -0.05718 C 0.05989 -0.05579 0.05798 -0.05371 0.05607 -0.05209 C 0.0552 -0.05116 0.05434 -0.05 0.05329 -0.04954 L 0.05034 -0.04838 C 0.04948 -0.04699 0.04861 -0.04561 0.04757 -0.04445 C 0.0467 -0.04352 0.04548 -0.04306 0.04461 -0.0419 C 0.04392 -0.04074 0.04375 -0.03889 0.0427 -0.0382 C 0.04166 -0.03704 0.04027 -0.03727 0.03888 -0.03681 C 0.03802 -0.03519 0.03732 -0.03311 0.03611 -0.03172 C 0.03489 -0.03033 0.02864 -0.02732 0.0276 -0.02662 C 0.02326 -0.01829 0.02829 -0.02662 0.02274 -0.02153 C 0.0217 -0.02061 0.021 -0.01875 0.01996 -0.01783 C 0.01875 -0.01667 0.01736 -0.01621 0.01614 -0.01528 C 0.0151 -0.01366 0.01441 -0.01158 0.01319 -0.01019 C 0.01215 -0.00903 0.01041 -0.00903 0.00937 -0.00764 C 0.0085 -0.00625 0.00816 -0.00417 0.00746 -0.00255 L 0.00659 4.07407E-6 L 1.38889E-6 4.07407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4.81481E-6 L 3.88889E-6 -4.81481E-6 C -0.00018 -0.0037 -0.00052 -0.00764 -0.00087 -0.01134 C -0.00122 -0.01505 -0.00296 -0.02106 -0.00382 -0.02407 C -0.004 -0.02708 -0.00434 -0.03009 -0.00469 -0.03287 C -0.00504 -0.03518 -0.00573 -0.03704 -0.00573 -0.03935 C -0.00573 -0.04653 -0.00521 -0.0537 -0.00469 -0.06088 C -0.00434 -0.06458 -0.00191 -0.06829 -0.00087 -0.07106 C -0.00052 -0.07222 -0.00052 -0.07384 3.88889E-6 -0.07477 C 0.00139 -0.07731 0.00364 -0.0787 0.00486 -0.08125 C 0.00538 -0.08241 0.0059 -0.0838 0.00677 -0.08495 C 0.0085 -0.08773 0.01059 -0.09005 0.0125 -0.09259 C 0.01441 -0.09537 0.0184 -0.10116 0.021 -0.10162 L 0.02951 -0.10278 C 0.03246 -0.10185 0.03541 -0.10116 0.03819 -0.10023 C 0.0401 -0.09954 0.04392 -0.09768 0.04392 -0.09768 C 0.0467 -0.09468 0.04948 -0.09143 0.05243 -0.08889 C 0.05607 -0.08565 0.05451 -0.08727 0.05711 -0.0838 C 0.06007 -0.07222 0.05573 -0.09051 0.05902 -0.07361 C 0.05954 -0.07106 0.06093 -0.06597 0.06093 -0.06597 C 0.06128 -0.05741 0.06163 -0.04907 0.06198 -0.04051 C 0.06232 -0.02963 0.06128 -0.01829 0.06284 -0.00764 C 0.06336 -0.00509 0.06597 -0.00486 0.0677 -0.0037 C 0.07204 -0.00116 0.07517 -0.00069 0.08003 -4.81481E-6 C 0.08316 0.00046 0.08645 0.00093 0.08958 0.00139 C 0.09427 0.00093 0.09913 0.00116 0.10382 -4.81481E-6 C 0.1052 -0.00023 0.10642 -0.00162 0.10764 -0.00255 C 0.1092 -0.00347 0.11093 -0.00393 0.1125 -0.00509 C 0.11979 -0.00995 0.11093 -0.00556 0.11823 -0.0088 C 0.11909 -0.01018 0.11996 -0.01157 0.121 -0.01273 C 0.12309 -0.01458 0.12534 -0.01551 0.1276 -0.01643 L 0.13333 -0.02153 C 0.13437 -0.02245 0.13507 -0.02384 0.13628 -0.02407 L 0.14583 -0.02662 C 0.1467 -0.02755 0.14757 -0.02847 0.14861 -0.02917 C 0.15052 -0.03032 0.15243 -0.03079 0.15434 -0.03171 C 0.1585 -0.03356 0.15625 -0.03264 0.16093 -0.03426 C 0.16232 -0.03518 0.16354 -0.03611 0.16475 -0.03681 C 0.17083 -0.04028 0.17343 -0.0375 0.18194 -0.03681 C 0.18385 -0.03542 0.18593 -0.03472 0.18767 -0.03287 C 0.18941 -0.03125 0.19062 -0.02824 0.19236 -0.02662 C 0.19427 -0.025 0.19652 -0.02361 0.19809 -0.02153 L 0.20486 -0.01273 C 0.20503 -0.01134 0.20538 -0.00995 0.20573 -0.0088 C 0.20625 -0.00718 0.20764 -0.00556 0.20764 -0.0037 C 0.20798 0.00926 0.20729 0.02245 0.20677 0.03565 C 0.20642 0.04097 0.20329 0.0412 0.20104 0.04583 C 0.19791 0.05208 0.19982 0.04861 0.19427 0.05602 C 0.1934 0.05718 0.1927 0.05903 0.19149 0.05972 C 0.18559 0.06366 0.18889 0.06134 0.18194 0.06736 C 0.18107 0.06829 0.17986 0.06875 0.17916 0.06991 C 0.17534 0.07639 0.17743 0.07338 0.17343 0.0787 C 0.17152 0.08611 0.17361 0.07963 0.17048 0.08519 C 0.1625 0.09931 0.17152 0.08634 0.16093 0.10046 C 0.16041 0.10116 0.15954 0.10185 0.15902 0.10301 C 0.1585 0.10417 0.15816 0.10579 0.15711 0.10671 C 0.15416 0.10972 0.14913 0.10995 0.14583 0.11065 C 0.14132 0.11019 0.1368 0.10995 0.13246 0.10926 C 0.12361 0.1081 0.12968 0.10857 0.12378 0.10671 C 0.12222 0.10625 0.12066 0.10579 0.11909 0.10556 C 0.11371 0.10579 0.10816 0.10486 0.10295 0.10671 C 0.10156 0.10718 0.10191 0.11042 0.10104 0.11181 C 0.10034 0.11296 0.09913 0.11343 0.09809 0.11435 C 0.09548 0.12523 0.09913 0.11204 0.09531 0.1206 C 0.09479 0.12176 0.09461 0.12315 0.09427 0.12454 C 0.09531 0.1287 0.09566 0.13102 0.09809 0.13472 C 0.09913 0.13634 0.10069 0.13727 0.10191 0.13843 C 0.10225 0.13982 0.10225 0.14144 0.10295 0.14236 C 0.10416 0.14398 0.10607 0.14468 0.10764 0.14607 C 0.10902 0.14722 0.11041 0.14838 0.11145 0.15 C 0.11232 0.15093 0.11284 0.15232 0.11336 0.1537 C 0.11389 0.15486 0.11354 0.15648 0.11441 0.15764 C 0.11597 0.15972 0.11823 0.16088 0.11996 0.1625 C 0.12239 0.16458 0.12465 0.16667 0.12673 0.16898 C 0.1302 0.17292 0.13055 0.17477 0.13333 0.18032 C 0.13576 0.18495 0.13767 0.18866 0.13906 0.19444 L 0.1401 0.19815 C 0.13923 0.21227 0.14201 0.21204 0.13628 0.21852 C 0.13368 0.2213 0.13246 0.2213 0.12951 0.22361 C 0.12864 0.22431 0.12777 0.22546 0.12673 0.22616 C 0.12482 0.22708 0.121 0.2287 0.121 0.2287 C 0.11579 0.22639 0.12048 0.2287 0.11527 0.22477 C 0.11406 0.22384 0.11267 0.22338 0.11145 0.22222 C 0.09757 0.20787 0.11215 0.22199 0.10486 0.21204 C 0.10364 0.21065 0.10208 0.20972 0.10104 0.20833 C 0.09861 0.20509 0.09704 0.20046 0.09531 0.19699 C 0.09201 0.19028 0.08975 0.18819 0.08489 0.18171 L 0.08194 0.17778 C 0.08107 0.17662 0.07968 0.17569 0.07916 0.17407 C 0.07847 0.17245 0.07777 0.1706 0.07725 0.16898 C 0.07673 0.16782 0.07673 0.1662 0.07621 0.16505 C 0.07552 0.16319 0.0743 0.16181 0.07343 0.15995 C 0.07274 0.15764 0.07187 0.15509 0.07152 0.15255 L 0.06961 0.13982 C 0.06996 0.12963 0.07014 0.11944 0.07048 0.10926 C 0.07118 0.09583 0.07048 0.09931 0.07239 0.09144 C 0.07326 0.08542 0.07326 0.08403 0.0743 0.0787 C 0.07465 0.07755 0.07482 0.07616 0.07534 0.075 C 0.07586 0.07315 0.07673 0.07176 0.07725 0.06991 C 0.07986 0.06042 0.07621 0.06875 0.08003 0.06111 C 0.08229 0.04931 0.07916 0.06134 0.08385 0.05347 C 0.08454 0.05232 0.0842 0.05069 0.08489 0.04954 C 0.08802 0.04375 0.08889 0.04398 0.09236 0.04074 C 0.09375 0.03935 0.09479 0.03796 0.09618 0.03681 C 0.09704 0.03611 0.09826 0.03611 0.09913 0.03565 C 0.10017 0.03495 0.10104 0.0338 0.10191 0.0331 C 0.10312 0.03218 0.10451 0.03148 0.10573 0.03056 C 0.11093 0.02662 0.10625 0.02917 0.11145 0.02662 C 0.11198 0.02639 0.11701 0.02107 0.11823 0.02037 C 0.11927 0.01968 0.12066 0.01968 0.12187 0.01921 C 0.12291 0.01875 0.12378 0.01829 0.12482 0.01782 C 0.12621 0.01528 0.12743 0.01204 0.12951 0.01019 C 0.13802 0.00324 0.13107 0.01157 0.13715 0.00509 C 0.13784 0.0044 0.13854 0.0037 0.13906 0.00255 C 0.14218 -0.0037 0.13958 -0.00116 0.14288 -0.00625 C 0.14514 -0.00995 0.14583 -0.01018 0.14861 -0.01273 C 0.15225 -0.01991 0.14913 -0.01296 0.15139 -0.02037 C 0.15295 -0.02477 0.15329 -0.02523 0.1552 -0.02917 C 0.1559 -0.03218 0.15659 -0.03518 0.15711 -0.03796 C 0.15746 -0.03935 0.15816 -0.04051 0.15816 -0.0419 C 0.15816 -0.04699 0.15781 -0.05208 0.15711 -0.05718 C 0.15659 -0.06134 0.15416 -0.06412 0.15139 -0.06597 C 0.14965 -0.06713 0.14583 -0.06852 0.14583 -0.06852 C 0.14236 -0.07315 0.14566 -0.06944 0.14097 -0.07222 C 0.13784 -0.07431 0.13472 -0.07662 0.13142 -0.0787 C 0.1302 -0.07963 0.12864 -0.07986 0.1276 -0.08125 C 0.11805 -0.09421 0.12586 -0.08518 0.11823 -0.09143 C 0.1052 -0.10162 0.11198 -0.09838 0.10486 -0.10162 C 0.10329 -0.1037 0.10225 -0.10694 0.1 -0.10787 C 0.09913 -0.10833 0.09809 -0.10856 0.09722 -0.10926 C 0.09444 -0.11065 0.0934 -0.11227 0.09045 -0.11296 C 0.08836 -0.11366 0.08611 -0.11389 0.08385 -0.11412 L 0.0467 -0.11296 C 0.04548 -0.11296 0.04062 -0.11157 0.03906 -0.11042 C 0.03802 -0.10972 0.03732 -0.10856 0.03628 -0.10787 C 0.03507 -0.10718 0.03368 -0.10694 0.03246 -0.10671 C 0.03142 -0.10579 0.03055 -0.10509 0.02951 -0.10417 C 0.02882 -0.10324 0.02847 -0.10208 0.0276 -0.10162 C 0.02673 -0.10093 0.02569 -0.10069 0.02482 -0.10023 C 0.02291 -0.09768 0.02066 -0.0956 0.01909 -0.09259 C 0.01788 -0.09051 0.01545 -0.08634 0.01441 -0.0838 C 0.0125 -0.0794 0.0125 -0.07917 0.01145 -0.07477 C 0.0118 -0.06597 0.01198 -0.05718 0.0125 -0.04815 C 0.0125 -0.04653 0.01319 -0.04491 0.01336 -0.04306 C 0.01371 -0.04051 0.01354 -0.03773 0.01441 -0.03542 C 0.01579 -0.03125 0.01857 -0.02824 0.02014 -0.02407 C 0.02066 -0.02245 0.02152 -0.02083 0.02204 -0.01898 C 0.02326 -0.01435 0.02204 -0.01366 0.02482 -0.01018 C 0.02586 -0.00856 0.02743 -0.00764 0.02864 -0.00625 C 0.0302 -0.00301 0.03142 -0.00046 0.03333 0.00255 C 0.03402 0.00347 0.03472 0.00417 0.03524 0.00509 C 0.04062 0.01389 0.03333 0.0037 0.0401 0.01273 C 0.04045 0.01412 0.04079 0.01528 0.04097 0.01667 C 0.04132 0.01829 0.04149 0.02014 0.04201 0.02176 C 0.04236 0.02315 0.0434 0.02407 0.04392 0.02546 C 0.04427 0.02662 0.04444 0.02801 0.04479 0.02917 C 0.04531 0.03056 0.04618 0.03171 0.0467 0.0331 C 0.04861 0.03796 0.04687 0.03634 0.04861 0.0419 C 0.04913 0.04329 0.04982 0.04444 0.05052 0.04583 C 0.05086 0.04745 0.05104 0.04907 0.05156 0.05093 C 0.05243 0.05463 0.05434 0.06227 0.05434 0.06227 C 0.05399 0.07153 0.05451 0.08102 0.05347 0.09028 C 0.05295 0.09329 0.04965 0.10069 0.04774 0.10417 C 0.0467 0.10602 0.04583 0.10764 0.04479 0.10926 C 0.04427 0.11019 0.04357 0.11088 0.04288 0.11181 C 0.04166 0.11389 0.04079 0.11667 0.03906 0.11806 C 0.0375 0.11968 0.03524 0.11991 0.03333 0.1206 C 0.025 0.13472 0.0335 0.12176 0.02673 0.12963 C 0.02534 0.13125 0.0243 0.13333 0.02291 0.13472 C 0.02048 0.13727 0.01823 0.1375 0.01527 0.13843 C 0.00989 0.1456 0.0151 0.13982 0.00954 0.14352 C 0.0085 0.14421 0.00781 0.14583 0.00677 0.14607 C 0.00329 0.14699 -0.00018 0.14699 -0.00382 0.14745 L -0.04184 0.14607 C -0.04445 0.14607 -0.04705 0.14583 -0.04948 0.14491 C -0.05105 0.14421 -0.05174 0.1419 -0.0533 0.14097 C -0.05504 0.14005 -0.05712 0.14028 -0.05903 0.13982 C -0.06025 0.13935 -0.06146 0.13889 -0.06285 0.13843 C -0.06476 0.13681 -0.06684 0.13565 -0.06858 0.13333 C -0.0698 0.13171 -0.07101 0.12986 -0.07223 0.12824 C -0.07309 0.12732 -0.07431 0.12685 -0.07518 0.12569 C -0.07518 0.12569 -0.08698 0.10995 -0.0875 0.10926 L -0.09427 0.10046 L -0.09618 0.09792 L -0.09896 0.09398 C -0.09931 0.09282 -0.09931 0.0912 -0.1 0.09028 C -0.10886 0.075 -0.10226 0.08843 -0.10938 0.0787 C -0.11059 0.07732 -0.11094 0.07477 -0.11233 0.07361 C -0.11493 0.07199 -0.11806 0.07199 -0.12084 0.07107 C -0.13525 0.06157 -0.1191 0.07153 -0.13143 0.0662 C -0.13264 0.06551 -0.13386 0.06435 -0.13507 0.06366 C -0.13611 0.06296 -0.13698 0.06273 -0.13802 0.06227 C -0.14028 0.06134 -0.14254 0.06088 -0.14462 0.05972 C -0.14688 0.05857 -0.14896 0.05694 -0.15139 0.05602 C -0.1533 0.05509 -0.16355 0.05347 -0.16476 0.05347 C -0.17414 0.0537 -0.18368 0.05347 -0.19323 0.05463 C -0.19445 0.05486 -0.19497 0.05671 -0.19618 0.05718 C -0.19896 0.0588 -0.20469 0.06111 -0.20469 0.06111 C -0.20591 0.06227 -0.20712 0.06366 -0.20851 0.06482 C -0.22483 0.07755 -0.20903 0.06366 -0.22084 0.07361 C -0.22275 0.07546 -0.22466 0.07685 -0.22657 0.0787 C -0.22778 0.08009 -0.229 0.08171 -0.23039 0.08264 C -0.2316 0.08333 -0.23299 0.08333 -0.23421 0.0838 C -0.24011 0.09167 -0.2316 0.08102 -0.23889 0.08773 C -0.24011 0.08866 -0.2408 0.09028 -0.24184 0.09144 C -0.24271 0.09236 -0.24375 0.09306 -0.24462 0.09398 C -0.24757 0.09699 -0.25018 0.10023 -0.2533 0.10301 C -0.25521 0.10463 -0.25747 0.10556 -0.25903 0.1081 C -0.26025 0.11019 -0.26146 0.11227 -0.26268 0.11435 C -0.26702 0.12199 -0.26181 0.11435 -0.26841 0.12454 C -0.26927 0.12593 -0.27066 0.12685 -0.27136 0.12824 C -0.27292 0.13148 -0.27344 0.13542 -0.27518 0.13843 C -0.27605 0.14028 -0.27709 0.1419 -0.27796 0.14352 C -0.27934 0.14607 -0.28056 0.14861 -0.28177 0.15116 L -0.28368 0.15509 C -0.28403 0.15787 -0.28403 0.16111 -0.28473 0.16389 C -0.28507 0.16528 -0.28594 0.16644 -0.28664 0.16759 C -0.2882 0.1713 -0.28976 0.17384 -0.29046 0.17778 C -0.29115 0.18287 -0.29219 0.19306 -0.29219 0.19306 C -0.29202 0.20208 -0.29184 0.21088 -0.29132 0.21968 C -0.29132 0.22107 -0.29063 0.22222 -0.29046 0.22361 C -0.28993 0.22523 -0.29011 0.22708 -0.28941 0.2287 C -0.28872 0.23009 -0.28733 0.23102 -0.28664 0.23241 C -0.28542 0.23449 -0.2849 0.23681 -0.28368 0.23889 C -0.28195 0.24167 -0.27952 0.24352 -0.27796 0.24653 C -0.27743 0.24769 -0.27691 0.24907 -0.27605 0.25023 C -0.27466 0.25255 -0.27327 0.25509 -0.27136 0.25648 C -0.2698 0.25787 -0.26806 0.2588 -0.2665 0.26042 C -0.26476 0.26227 -0.26355 0.26505 -0.26181 0.26667 L -0.25799 0.2706 C -0.2573 0.27222 -0.25712 0.27431 -0.25608 0.27569 C -0.25486 0.27732 -0.25296 0.27847 -0.25139 0.2794 C -0.24792 0.28148 -0.24115 0.28333 -0.23802 0.28449 C -0.23646 0.28588 -0.2349 0.28727 -0.23316 0.28843 C -0.23143 0.28935 -0.22934 0.29005 -0.22761 0.29097 C -0.22118 0.29375 -0.2257 0.2919 -0.21424 0.29607 C -0.20747 0.2956 -0.2007 0.2963 -0.19427 0.29468 C -0.19306 0.29444 -0.19271 0.29236 -0.19236 0.29097 C -0.1915 0.28843 -0.19098 0.28588 -0.19046 0.28333 L -0.18941 0.2794 C -0.19115 0.27014 -0.18889 0.27778 -0.19323 0.27176 C -0.19844 0.26482 -0.19358 0.26782 -0.19896 0.26551 C -0.20174 0.2625 -0.20452 0.25926 -0.20747 0.25648 C -0.20851 0.25579 -0.20938 0.25463 -0.21042 0.25394 C -0.21129 0.25347 -0.21233 0.25347 -0.2132 0.25278 C -0.21493 0.25162 -0.21632 0.25 -0.21806 0.24907 C -0.2198 0.24792 -0.22188 0.24769 -0.22379 0.24653 C -0.225 0.2456 -0.22622 0.24468 -0.22761 0.24398 C -0.22848 0.24329 -0.22952 0.24329 -0.23039 0.24259 C -0.23212 0.24144 -0.23351 0.24005 -0.23507 0.23889 C -0.23577 0.23704 -0.23594 0.23495 -0.23698 0.2338 C -0.23802 0.23264 -0.23976 0.23333 -0.2408 0.23241 C -0.24271 0.23079 -0.2441 0.22824 -0.24566 0.22616 L -0.24566 0.22616 C -0.24618 0.22477 -0.24671 0.22338 -0.24757 0.22222 C -0.24896 0.22014 -0.25226 0.21597 -0.25226 0.21597 C -0.25521 0.2044 -0.25486 0.20903 -0.2533 0.19306 C -0.25313 0.19167 -0.25296 0.19028 -0.25226 0.18935 C -0.25157 0.18819 -0.25035 0.1875 -0.24948 0.18681 C -0.24688 0.18495 -0.24427 0.18333 -0.24184 0.18171 C -0.24046 0.17986 -0.23924 0.17847 -0.23802 0.17662 C -0.23664 0.17454 -0.23577 0.17199 -0.23421 0.17014 C -0.23143 0.1669 -0.22865 0.16644 -0.2257 0.16389 C -0.22431 0.16273 -0.22309 0.16134 -0.22188 0.15995 C -0.21927 0.15787 -0.21632 0.15648 -0.21424 0.1537 C -0.21059 0.14907 -0.21268 0.15046 -0.20851 0.14861 C -0.20417 0.14444 -0.20382 0.14352 -0.19792 0.14097 C -0.19618 0.14028 -0.19427 0.14028 -0.19236 0.13982 C -0.17865 0.13287 -0.19046 0.13796 -0.179 0.13472 C -0.17344 0.1331 -0.179 0.13357 -0.17223 0.13218 C -0.16198 0.13009 -0.16615 0.13171 -0.15712 0.12963 C -0.15573 0.12917 -0.15452 0.1287 -0.1533 0.12824 L -0.1066 0.12963 C -0.09775 0.12986 -0.08959 0.13102 -0.08091 0.13218 C -0.07986 0.13264 -0.079 0.1331 -0.07796 0.13333 C -0.07153 0.13565 -0.06789 0.13519 -0.0599 0.13588 C -0.04827 0.13843 -0.06059 0.13588 -0.04375 0.13843 C -0.0415 0.13889 -0.03924 0.13935 -0.03716 0.13982 C -0.02761 0.14144 -0.0323 0.14005 -0.0257 0.14236 C -0.01997 0.14097 -0.01424 0.14005 -0.00851 0.13843 C -0.00591 0.13773 -0.00087 0.13588 -0.00087 0.13588 C 3.88889E-6 0.13472 0.00086 0.1331 0.00191 0.13218 C 0.00382 0.13056 0.0059 0.12963 0.00764 0.12824 C 0.00937 0.12708 0.01093 0.12569 0.0125 0.12454 C 0.01736 0.11482 0.01354 0.12292 0.021 0.10162 C 0.0217 0.1 0.02291 0.09653 0.02291 0.09653 C 0.02257 0.09444 0.02274 0.09213 0.02204 0.09028 C 0.02135 0.08889 0.01927 0.08912 0.01909 0.08773 C 0.01805 0.07986 0.01857 0.07153 0.01823 0.06366 C 0.01805 0.06134 0.01614 0.05069 0.01527 0.04954 C 0.00885 0.04097 0.01875 0.0544 0.01145 0.04329 C 0.01024 0.04144 0.00902 0.03982 0.00764 0.03819 C 0.00729 0.03681 0.00711 0.03565 0.00677 0.03426 C 0.00625 0.03287 0.0052 0.03194 0.00486 0.03056 C 0.00416 0.02778 0.00451 0.02454 0.00382 0.02176 C 0.00069 0.0081 0.00104 0.01852 0.00104 0.01157 L 3.88889E-6 -4.81481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87 -0.00093 L 0.00087 -0.00093 C 0.0033 0.00069 0.00608 0.00185 0.00851 0.00393 C 0.01025 0.00579 0.01112 0.00949 0.0132 0.01042 C 0.01424 0.01088 0.01511 0.01111 0.01598 0.01157 C 0.02032 0.01366 0.02014 0.01412 0.02362 0.01551 C 0.02587 0.01643 0.02813 0.01736 0.03039 0.01805 L 0.03803 0.0206 C 0.03941 0.02338 0.04046 0.02616 0.04271 0.02824 C 0.04358 0.02893 0.04462 0.02917 0.04566 0.0294 C 0.04844 0.03032 0.05122 0.03102 0.05417 0.03194 C 0.05539 0.03333 0.0566 0.03472 0.05799 0.03588 C 0.05903 0.03657 0.06372 0.03796 0.06459 0.03843 C 0.06737 0.04074 0.06806 0.04097 0.07032 0.04468 C 0.07101 0.04583 0.07153 0.04722 0.07223 0.04838 C 0.07466 0.0581 0.07136 0.0463 0.07518 0.05602 C 0.07553 0.05741 0.07553 0.0588 0.07605 0.05995 C 0.07657 0.06134 0.07743 0.0625 0.07796 0.06366 C 0.08282 0.075 0.07709 0.06343 0.08178 0.07268 C 0.08264 0.09005 0.08334 0.09074 0.08178 0.10694 C 0.0816 0.10833 0.08108 0.10949 0.08073 0.11065 C 0.08021 0.11273 0.07952 0.11505 0.07882 0.11713 C 0.0783 0.11875 0.07761 0.12037 0.07709 0.12222 C 0.07622 0.12454 0.0757 0.12731 0.07518 0.12986 C 0.07553 0.13264 0.07587 0.13796 0.07709 0.1412 C 0.08264 0.15648 0.07553 0.13565 0.08073 0.14745 C 0.0823 0.15069 0.0823 0.15532 0.08455 0.15764 C 0.08594 0.15903 0.08733 0.16018 0.08837 0.16157 C 0.09046 0.16389 0.0941 0.16921 0.0941 0.16921 C 0.09584 0.17593 0.09428 0.17222 0.10087 0.17801 L 0.10365 0.18055 C 0.10434 0.18171 0.10521 0.18287 0.10556 0.18426 C 0.10608 0.18588 0.10678 0.19375 0.10747 0.19583 C 0.10851 0.19861 0.11059 0.20046 0.11129 0.20347 C 0.11164 0.20463 0.11198 0.20602 0.11216 0.20718 C 0.1132 0.21157 0.11303 0.21343 0.11511 0.21736 C 0.1158 0.21875 0.11702 0.21991 0.11789 0.22106 C 0.12136 0.23472 0.11789 0.22361 0.12275 0.2338 C 0.12344 0.23542 0.12396 0.23727 0.12466 0.23889 C 0.12622 0.24259 0.12639 0.24259 0.12848 0.24537 C 0.129 0.24792 0.12952 0.25046 0.13039 0.25301 C 0.13612 0.26829 0.12882 0.2493 0.13421 0.2618 C 0.13889 0.27315 0.13334 0.26134 0.13803 0.2706 C 0.13907 0.27708 0.13907 0.27708 0.1408 0.28472 C 0.14115 0.28588 0.1415 0.28727 0.14184 0.28843 C 0.14028 0.30231 0.14202 0.29282 0.13889 0.30255 C 0.13855 0.3037 0.13855 0.30532 0.13803 0.30625 C 0.13716 0.30741 0.13612 0.30787 0.13507 0.3088 C 0.13195 0.31528 0.1349 0.31088 0.13039 0.31389 C 0.12934 0.31458 0.12865 0.3162 0.12743 0.31643 C 0.1224 0.31782 0.11737 0.31805 0.11216 0.31898 L 0.10556 0.32014 C 0.09931 0.31991 0.09289 0.32014 0.08646 0.31898 C 0.08091 0.31805 0.08594 0.3125 0.08178 0.3088 L 0.07882 0.30625 C 0.0783 0.30509 0.07778 0.30347 0.07709 0.30255 C 0.07622 0.30139 0.075 0.30069 0.07414 0.3 C 0.07292 0.29861 0.07171 0.29722 0.07032 0.29606 C 0.06841 0.29444 0.06459 0.29097 0.06459 0.29097 C 0.06407 0.28981 0.06355 0.28819 0.06268 0.28727 C 0.06198 0.28611 0.06077 0.28542 0.0599 0.28472 C 0.05834 0.28333 0.0566 0.28241 0.05504 0.28079 C 0.054 0.27986 0.0533 0.27824 0.05226 0.27708 C 0.05053 0.27523 0.04809 0.27407 0.04653 0.27199 C 0.04584 0.27106 0.04532 0.27014 0.04462 0.26944 C 0.04375 0.26875 0.04271 0.26852 0.04184 0.26805 C 0.04063 0.26481 0.03785 0.25741 0.03612 0.25555 C 0.03473 0.25417 0.03368 0.25278 0.0323 0.25162 C 0.03143 0.25093 0.03039 0.25069 0.02934 0.25046 C 0.02848 0.24954 0.02761 0.24792 0.02657 0.24792 L 0.00851 0.24907 C 0.00643 0.24977 0.00157 0.2588 -0.00017 0.2618 C -0.00086 0.26296 -0.00138 0.26435 -0.00208 0.26551 C -0.00434 0.27755 -0.00277 0.27268 -0.0059 0.28079 C -0.00607 0.28727 -0.00538 0.29375 -0.00677 0.3 C -0.00746 0.30255 -0.01007 0.30324 -0.01163 0.30509 C -0.0125 0.30625 -0.01354 0.30764 -0.01441 0.3088 C -0.01197 0.33125 -0.01215 0.3206 -0.01354 0.34051 L -0.021 0.3368 C -0.02204 0.33634 -0.02309 0.33634 -0.02395 0.33542 C -0.02482 0.33449 -0.025 0.33264 -0.02586 0.33171 C -0.02691 0.33009 -0.02847 0.3294 -0.02968 0.32778 C -0.03038 0.32685 -0.03072 0.325 -0.03159 0.32407 C -0.03263 0.32245 -0.0342 0.32176 -0.03541 0.32014 C -0.03611 0.31921 -0.03645 0.31759 -0.03732 0.31643 C -0.03732 0.31643 -0.04566 0.30509 -0.04687 0.3037 L -0.04965 0.3 C -0.05034 0.29907 -0.05086 0.29792 -0.05156 0.29745 C -0.05312 0.29606 -0.05468 0.29468 -0.05625 0.29352 C -0.0592 0.2919 -0.06284 0.29074 -0.06579 0.28981 C -0.06996 0.29028 -0.07413 0.29028 -0.07829 0.29097 C -0.08177 0.29167 -0.08055 0.29282 -0.08385 0.29491 C -0.08576 0.29583 -0.08767 0.29653 -0.08958 0.29745 C -0.09722 0.30116 -0.09149 0.29907 -0.09913 0.30116 C -0.10017 0.30208 -0.10104 0.30301 -0.10208 0.3037 C -0.10295 0.3044 -0.10399 0.30463 -0.10486 0.30509 C -0.10746 0.30602 -0.10989 0.30648 -0.1125 0.30764 C -0.1184 0.30972 -0.12135 0.31042 -0.12673 0.31505 C -0.12777 0.31597 -0.12864 0.31713 -0.12968 0.31759 C -0.13211 0.31898 -0.13732 0.32014 -0.13732 0.32014 C -0.1401 0.31991 -0.14322 0.3206 -0.14583 0.31898 C -0.14774 0.31782 -0.14861 0.31505 -0.14965 0.3125 C -0.15156 0.30833 -0.15225 0.30185 -0.15347 0.29745 C -0.15451 0.29352 -0.1559 0.28981 -0.15729 0.28588 C -0.15763 0.28264 -0.15781 0.27917 -0.15816 0.27569 C -0.15868 0.27245 -0.16007 0.26551 -0.16007 0.26551 C -0.15885 0.24583 -0.16024 0.25625 -0.15729 0.24143 C -0.15694 0.23981 -0.15694 0.23796 -0.15625 0.23634 C -0.15572 0.23518 -0.15434 0.23472 -0.15347 0.2338 C -0.15208 0.23079 -0.14965 0.225 -0.14774 0.22245 C -0.14357 0.2169 -0.14479 0.22037 -0.14114 0.2162 C -0.13975 0.21458 -0.13854 0.2125 -0.13732 0.21111 C -0.13524 0.2088 -0.13229 0.20579 -0.12968 0.20463 C -0.12812 0.20393 -0.12638 0.20393 -0.12482 0.20347 C -0.1243 0.20255 -0.12361 0.20162 -0.12291 0.20093 C -0.12204 0.2 -0.121 0.1993 -0.12013 0.19838 C -0.11875 0.19699 -0.11753 0.19583 -0.11632 0.19444 C -0.11545 0.19352 -0.11423 0.19305 -0.11336 0.1919 C -0.11111 0.18935 -0.1085 0.18542 -0.10677 0.18171 C -0.1026 0.17292 -0.10746 0.18009 -0.10208 0.17292 C -0.10225 0.16944 -0.10173 0.16574 -0.10295 0.16273 C -0.1059 0.15555 -0.11163 0.15185 -0.11632 0.14745 C -0.11753 0.1463 -0.11875 0.14491 -0.12013 0.14375 C -0.12257 0.14143 -0.12795 0.1375 -0.13055 0.13611 C -0.13177 0.13542 -0.13316 0.13518 -0.13437 0.13472 C -0.14079 0.13518 -0.14722 0.13472 -0.15347 0.13611 C -0.1552 0.13657 -0.15659 0.13889 -0.15816 0.13981 C -0.16441 0.14398 -0.16371 0.14352 -0.16961 0.14491 C -0.17395 0.15069 -0.16875 0.14468 -0.1743 0.14884 C -0.17638 0.15023 -0.17829 0.15208 -0.18003 0.15393 C -0.18142 0.15509 -0.18281 0.15625 -0.18385 0.15764 C -0.18593 0.16018 -0.18732 0.16343 -0.18958 0.16528 C -0.19149 0.1669 -0.19392 0.16805 -0.19531 0.17037 C -0.19895 0.17662 -0.19739 0.17361 -0.20017 0.17917 C -0.20034 0.18055 -0.20052 0.18194 -0.20104 0.1831 C -0.20225 0.18634 -0.20312 0.18704 -0.20486 0.18935 C -0.20711 0.19838 -0.20399 0.1875 -0.20868 0.19699 C -0.2092 0.19815 -0.20902 0.19977 -0.20954 0.20093 C -0.21284 0.20671 -0.21371 0.20625 -0.21718 0.20972 C -0.21857 0.21088 -0.21979 0.21227 -0.221 0.21366 C -0.2217 0.21481 -0.22343 0.21898 -0.22482 0.21991 C -0.22673 0.22106 -0.22864 0.22153 -0.23055 0.22245 C -0.23507 0.22454 -0.2342 0.2243 -0.24097 0.225 C -0.25208 0.22593 -0.2743 0.22755 -0.2743 0.22755 C -0.27916 0.22847 -0.28385 0.22893 -0.28871 0.23009 C -0.29132 0.23055 -0.29375 0.23171 -0.29635 0.23264 C -0.30138 0.23426 -0.30277 0.23426 -0.30868 0.23518 C -0.30989 0.23565 -0.31111 0.23611 -0.3125 0.23634 C -0.31406 0.2368 -0.31562 0.23727 -0.31718 0.23773 C -0.32395 0.23981 -0.31579 0.23796 -0.32395 0.24143 C -0.32534 0.24213 -0.32708 0.24236 -0.32864 0.24282 L -0.33628 0.24792 L -0.3401 0.25046 C -0.34687 0.25949 -0.34409 0.25509 -0.34861 0.26319 C -0.34895 0.26435 -0.34913 0.26574 -0.34965 0.2669 C -0.35364 0.2787 -0.35277 0.27384 -0.35538 0.28333 C -0.35607 0.28588 -0.35642 0.28843 -0.35729 0.29097 C -0.35781 0.29305 -0.35868 0.29514 -0.3592 0.29745 C -0.35954 0.29954 -0.35972 0.30162 -0.36007 0.3037 C -0.36059 0.30625 -0.36145 0.3088 -0.36197 0.31134 L -0.36284 0.31643 C -0.36267 0.32361 -0.36336 0.33102 -0.36197 0.33796 C -0.36163 0.33958 -0.35954 0.33935 -0.35816 0.33935 C -0.35468 0.33935 -0.35121 0.33843 -0.34774 0.33796 C -0.34635 0.3375 -0.34513 0.33611 -0.34392 0.3368 C -0.3434 0.33704 -0.33975 0.34444 -0.33906 0.3456 C -0.33368 0.36736 -0.33663 0.35278 -0.33819 0.39884 C -0.33871 0.41296 -0.33784 0.40856 -0.34479 0.41805 C -0.34444 0.42315 -0.34548 0.4287 -0.34392 0.43333 C -0.34322 0.43518 -0.34062 0.43403 -0.33906 0.43449 C -0.33055 0.43704 -0.34079 0.43449 -0.32968 0.43704 C -0.32864 0.43796 -0.32777 0.43889 -0.32673 0.43958 C -0.31458 0.44768 -0.31649 0.44329 -0.29635 0.44213 C -0.29531 0.44167 -0.29427 0.44143 -0.2934 0.44097 C -0.29218 0.44005 -0.29097 0.43889 -0.28958 0.43843 C -0.28715 0.4375 -0.28454 0.4375 -0.28194 0.43704 C -0.28576 0.4294 -0.28159 0.43657 -0.2868 0.43079 C -0.28836 0.4287 -0.28993 0.42639 -0.29149 0.4243 L -0.29444 0.4206 C -0.29461 0.41921 -0.29479 0.41782 -0.29531 0.41667 C -0.29704 0.41204 -0.29826 0.41227 -0.30104 0.40787 C -0.30173 0.40671 -0.30225 0.40509 -0.30295 0.40393 C -0.30434 0.40185 -0.30642 0.4 -0.30763 0.39768 C -0.30868 0.39606 -0.30954 0.39421 -0.31059 0.39259 C -0.31145 0.3912 -0.3125 0.39028 -0.31336 0.38889 C -0.31423 0.38773 -0.31458 0.38634 -0.31527 0.38495 C -0.31632 0.38333 -0.31736 0.38171 -0.31822 0.37986 C -0.31961 0.37685 -0.321 0.37176 -0.32204 0.36852 C -0.3217 0.35995 -0.32152 0.35162 -0.321 0.34305 C -0.321 0.34167 -0.32066 0.34028 -0.32013 0.33935 C -0.31909 0.33727 -0.31736 0.33611 -0.31632 0.33426 C -0.3151 0.33218 -0.31458 0.32963 -0.31336 0.32778 C -0.31232 0.32616 -0.31093 0.32523 -0.30954 0.32407 C -0.30538 0.32014 -0.30763 0.32222 -0.30191 0.31898 C -0.29479 0.31458 -0.30156 0.31805 -0.29253 0.31134 C -0.29079 0.31018 -0.28732 0.30949 -0.28576 0.3088 C -0.28454 0.3081 -0.28333 0.30694 -0.28194 0.30625 C -0.27882 0.3044 -0.27899 0.30532 -0.27534 0.3037 C -0.27378 0.30301 -0.27204 0.30208 -0.27048 0.30116 C -0.26961 0.30046 -0.26875 0.2993 -0.2677 0.29861 C -0.26649 0.29792 -0.2651 0.29792 -0.26388 0.29745 C -0.25729 0.29491 -0.26562 0.29722 -0.25538 0.29491 C -0.25382 0.29398 -0.25208 0.29329 -0.25052 0.29236 C -0.24913 0.2912 -0.24826 0.28912 -0.2467 0.28843 C -0.24461 0.2875 -0.24236 0.28773 -0.2401 0.28727 C -0.23593 0.28449 -0.23263 0.28194 -0.22777 0.28079 C -0.22586 0.28032 -0.22395 0.28009 -0.22204 0.27963 C -0.21875 0.2787 -0.2125 0.27708 -0.2125 0.27708 C -0.2052 0.27755 -0.19791 0.27708 -0.19062 0.27824 C -0.18975 0.27847 -0.18941 0.28032 -0.18871 0.28079 C -0.18784 0.28148 -0.1868 0.28171 -0.18576 0.28218 C -0.18454 0.28333 -0.18316 0.28449 -0.18194 0.28588 C -0.18072 0.2875 -0.17968 0.28981 -0.17812 0.29097 C -0.17673 0.29213 -0.175 0.29167 -0.17343 0.29236 C -0.17048 0.29329 -0.1677 0.29468 -0.16493 0.29606 C -0.16354 0.29676 -0.16232 0.29792 -0.16111 0.29861 C -0.15694 0.30069 -0.15 0.30069 -0.1467 0.30116 C -0.14461 0.30208 -0.14236 0.3037 -0.1401 0.3037 C -0.08194 0.30278 -0.09236 0.30486 -0.06493 0.29861 C -0.06302 0.29768 -0.06093 0.29722 -0.0592 0.29606 C -0.05816 0.29537 -0.05729 0.29421 -0.05625 0.29352 C -0.05312 0.2912 -0.05 0.28889 -0.04687 0.28727 C -0.04114 0.28426 -0.04357 0.28542 -0.03923 0.28333 C -0.03229 0.27731 -0.03559 0.27963 -0.02968 0.27569 C -0.02934 0.27454 -0.02916 0.27315 -0.02864 0.27199 C -0.02604 0.26551 -0.02586 0.26574 -0.02291 0.2618 C -0.02239 0.26018 -0.02187 0.25833 -0.021 0.25671 C -0.01666 0.24838 -0.01927 0.25718 -0.01718 0.24907 C -0.01753 0.24375 -0.01718 0.22245 -0.01909 0.21227 C -0.01961 0.20972 -0.02048 0.20718 -0.021 0.20463 C -0.02135 0.20347 -0.02152 0.20208 -0.02204 0.20093 L -0.02586 0.19074 C -0.02621 0.18727 -0.02621 0.1838 -0.02673 0.18055 C -0.02708 0.1787 -0.02812 0.17731 -0.02864 0.17546 C -0.02916 0.1743 -0.02934 0.17292 -0.02968 0.17176 C -0.03125 0.16296 -0.02934 0.16782 -0.03246 0.16157 C -0.03281 0.15972 -0.03316 0.1581 -0.0335 0.15648 C -0.03368 0.15509 -0.0342 0.15393 -0.03437 0.15255 C -0.03489 0.15 -0.03507 0.14745 -0.03541 0.14491 C -0.03593 0.13958 -0.03628 0.13264 -0.03732 0.12731 C -0.0375 0.12593 -0.03784 0.12477 -0.03819 0.12338 C -0.03906 0.1162 -0.0401 0.10926 -0.0401 0.10185 C -0.0401 0.08958 -0.03975 0.07731 -0.03923 0.06505 C -0.03906 0.06319 -0.03888 0.06157 -0.03819 0.05995 C -0.03784 0.0588 -0.03628 0.05741 -0.03628 0.05741 L 0.00087 -0.00093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2.59259E-6 L 8.33333E-7 2.59259E-6 C -0.0026 -0.00255 -0.00538 -0.00486 -0.00764 -0.00764 C -0.00972 -0.00995 -0.01128 -0.01296 -0.01337 -0.01528 L -0.021 -0.02292 L -0.02482 -0.02662 C -0.02604 -0.02801 -0.02743 -0.0294 -0.02864 -0.03055 C -0.03212 -0.03356 -0.03316 -0.03403 -0.03628 -0.03935 C -0.0375 -0.04143 -0.03871 -0.04375 -0.0401 -0.0456 C -0.04097 -0.04676 -0.04201 -0.04722 -0.04288 -0.04815 C -0.04462 -0.04977 -0.04635 -0.05139 -0.04774 -0.05324 C -0.04982 -0.05625 -0.04982 -0.05972 -0.05243 -0.06227 C -0.05347 -0.06319 -0.05503 -0.06296 -0.05625 -0.06342 C -0.06041 -0.07153 -0.05521 -0.06342 -0.06389 -0.06852 C -0.0651 -0.06921 -0.06562 -0.07153 -0.06684 -0.07245 C -0.06823 -0.07338 -0.06996 -0.07315 -0.07153 -0.07361 C -0.07274 -0.07407 -0.07413 -0.0743 -0.07534 -0.075 C -0.0967 -0.08426 -0.06423 -0.0713 -0.08489 -0.0787 C -0.08559 -0.07893 -0.09271 -0.08241 -0.09444 -0.08241 C -0.11718 -0.0838 -0.1401 -0.08426 -0.16302 -0.08495 C -0.16666 -0.08565 -0.17639 -0.08611 -0.18021 -0.08889 C -0.18333 -0.0912 -0.18663 -0.09375 -0.18871 -0.09768 L -0.19635 -0.1118 C -0.19843 -0.12893 -0.19566 -0.1125 -0.19913 -0.12315 C -0.2 -0.12569 -0.20104 -0.13079 -0.20104 -0.13079 C -0.19878 -0.15463 -0.20191 -0.13148 -0.19826 -0.14606 C -0.19548 -0.15717 -0.19982 -0.14792 -0.19444 -0.15741 C -0.19409 -0.15949 -0.19409 -0.1618 -0.1934 -0.16389 C -0.19323 -0.16481 -0.18889 -0.17245 -0.18871 -0.17268 C -0.18767 -0.17384 -0.18628 -0.17454 -0.18489 -0.17523 C -0.17847 -0.1787 -0.18003 -0.17731 -0.17343 -0.17893 C -0.17222 -0.1794 -0.171 -0.17986 -0.16962 -0.18032 C -0.16805 -0.18079 -0.16649 -0.18102 -0.16493 -0.18148 C -0.15468 -0.18079 -0.14444 -0.18102 -0.13437 -0.17893 C -0.13107 -0.17847 -0.12812 -0.17546 -0.12482 -0.17384 C -0.12239 -0.17292 -0.11979 -0.17245 -0.11718 -0.1713 C -0.11441 -0.17037 -0.11163 -0.16852 -0.10868 -0.16759 C -0.10555 -0.16667 -0.10225 -0.1669 -0.09913 -0.1662 C -0.09479 -0.16551 -0.08576 -0.16389 -0.08576 -0.16389 C -0.08073 -0.16505 -0.07552 -0.16551 -0.07066 -0.16759 C -0.06857 -0.16852 -0.06753 -0.1713 -0.0658 -0.17268 C -0.06441 -0.17384 -0.06267 -0.1743 -0.06111 -0.17523 C -0.05278 -0.19005 -0.06423 -0.17014 -0.05434 -0.18542 C -0.05278 -0.18796 -0.05173 -0.19143 -0.05052 -0.19421 C -0.04635 -0.22245 -0.04618 -0.21875 -0.04965 -0.26528 C -0.04982 -0.26805 -0.05208 -0.26967 -0.05347 -0.27176 C -0.05399 -0.27268 -0.05451 -0.27361 -0.05538 -0.2743 C -0.05781 -0.27616 -0.06041 -0.27755 -0.06302 -0.2794 C -0.06423 -0.28009 -0.06562 -0.28079 -0.06684 -0.28194 C -0.0684 -0.2831 -0.06996 -0.28449 -0.07153 -0.28565 C -0.075 -0.28819 -0.07934 -0.29051 -0.08298 -0.29213 C -0.08576 -0.29305 -0.08871 -0.29375 -0.09149 -0.29444 C -0.11666 -0.29421 -0.14166 -0.29444 -0.16684 -0.29329 C -0.16823 -0.29329 -0.16944 -0.29167 -0.17066 -0.29074 C -0.17743 -0.28565 -0.17309 -0.28796 -0.1783 -0.28565 C -0.18125 -0.2831 -0.18142 -0.2831 -0.18403 -0.2794 C -0.18489 -0.27778 -0.18576 -0.27569 -0.1868 -0.2743 C -0.18767 -0.27315 -0.18871 -0.27268 -0.18958 -0.27176 C -0.19132 -0.27014 -0.19288 -0.26829 -0.19444 -0.26667 C -0.19791 -0.26319 -0.19826 -0.26412 -0.20208 -0.25903 C -0.20434 -0.25602 -0.20399 -0.2537 -0.2059 -0.25023 C -0.20659 -0.24861 -0.20781 -0.24768 -0.20868 -0.2463 C -0.21007 -0.24398 -0.21128 -0.2412 -0.2125 -0.23866 C -0.21545 -0.22268 -0.21093 -0.24282 -0.21632 -0.23102 C -0.21736 -0.2287 -0.21736 -0.22592 -0.21823 -0.22338 C -0.21892 -0.2213 -0.22014 -0.21921 -0.22118 -0.21713 C -0.22239 -0.21389 -0.22482 -0.20694 -0.22482 -0.20694 C -0.22587 -0.20023 -0.22604 -0.19884 -0.22778 -0.19167 C -0.2283 -0.18958 -0.22864 -0.18727 -0.22968 -0.18542 C -0.2309 -0.18287 -0.23298 -0.18148 -0.23437 -0.17893 C -0.23628 -0.17592 -0.23732 -0.17199 -0.23923 -0.16875 C -0.24045 -0.16667 -0.24236 -0.16551 -0.24392 -0.16389 C -0.25104 -0.15532 -0.24427 -0.16157 -0.2526 -0.15486 C -0.2559 -0.14792 -0.25243 -0.15347 -0.2592 -0.14861 C -0.26354 -0.14537 -0.26441 -0.14305 -0.26875 -0.14097 C -0.27448 -0.13819 -0.27621 -0.13819 -0.28212 -0.13704 L -0.33159 -0.13958 C -0.33472 -0.13981 -0.33802 -0.14005 -0.34114 -0.14097 C -0.34479 -0.14213 -0.34809 -0.14421 -0.35156 -0.14606 C -0.36076 -0.15509 -0.35538 -0.15162 -0.37639 -0.14722 C -0.37778 -0.14699 -0.37882 -0.14514 -0.38021 -0.14467 C -0.38489 -0.14352 -0.38975 -0.14305 -0.39444 -0.14213 C -0.40312 -0.13796 -0.4118 -0.13426 -0.42014 -0.1294 C -0.44253 -0.1169 -0.41128 -0.13125 -0.42691 -0.1243 C -0.43837 -0.11204 -0.43246 -0.11551 -0.44409 -0.1118 C -0.44687 -0.10949 -0.44965 -0.10741 -0.4526 -0.10532 C -0.45538 -0.10347 -0.4585 -0.10231 -0.46111 -0.10023 C -0.46458 -0.09768 -0.47066 -0.09143 -0.47066 -0.09143 C -0.47205 -0.08866 -0.47378 -0.08565 -0.47448 -0.08241 C -0.47569 -0.07755 -0.47552 -0.07199 -0.47743 -0.06736 C -0.48125 -0.05671 -0.47934 -0.06227 -0.48316 -0.05069 C -0.4842 -0.03958 -0.48507 -0.03472 -0.48507 -0.02153 C -0.48507 -0.01389 -0.48576 -0.00602 -0.48403 0.00139 C -0.4835 0.00324 -0.4809 0.00185 -0.47934 0.00255 C -0.47639 0.0037 -0.47066 0.00648 -0.47066 0.00648 C -0.46284 0.00301 -0.47343 0.00741 -0.45642 0.00139 C -0.44965 -0.00116 -0.44496 -0.00347 -0.43837 -0.00625 C -0.42691 -0.01852 -0.44097 -0.00231 -0.42882 -0.02153 C -0.42725 -0.02407 -0.42482 -0.02569 -0.42309 -0.02801 C -0.421 -0.03032 -0.41962 -0.03333 -0.41736 -0.03565 C -0.4151 -0.03773 -0.41198 -0.03819 -0.40972 -0.04051 C -0.40625 -0.04421 -0.40399 -0.05023 -0.40017 -0.05324 C -0.39635 -0.05625 -0.39253 -0.05903 -0.38871 -0.06227 C -0.38698 -0.06366 -0.38576 -0.06597 -0.38403 -0.06736 C -0.37864 -0.07106 -0.37343 -0.07268 -0.36788 -0.075 C -0.36614 -0.07616 -0.36458 -0.07731 -0.36302 -0.0787 C -0.36232 -0.0794 -0.36198 -0.08079 -0.36111 -0.08125 C -0.35798 -0.08264 -0.35468 -0.08264 -0.35156 -0.0838 C -0.34843 -0.08495 -0.34531 -0.08634 -0.34201 -0.0875 C -0.33958 -0.08842 -0.33698 -0.08912 -0.33455 -0.09005 C -0.33038 -0.09167 -0.32639 -0.09398 -0.32205 -0.09514 C -0.31857 -0.09606 -0.3151 -0.09606 -0.31163 -0.09653 C -0.30659 -0.0956 -0.30139 -0.0956 -0.29635 -0.09398 C -0.29479 -0.09352 -0.29392 -0.0912 -0.29253 -0.09005 C -0.28698 -0.08565 -0.28715 -0.0875 -0.28212 -0.08241 C -0.28003 -0.08055 -0.2783 -0.07824 -0.27639 -0.07616 C -0.27396 -0.07361 -0.27205 -0.07292 -0.26962 -0.06991 C -0.26892 -0.06875 -0.26857 -0.06713 -0.26771 -0.06597 C -0.26475 -0.06157 -0.26146 -0.05764 -0.25833 -0.05324 C -0.2559 -0.05023 -0.25208 -0.04421 -0.24878 -0.0419 C -0.24705 -0.04051 -0.23593 -0.03472 -0.23437 -0.03426 C -0.23159 -0.03333 -0.22864 -0.0338 -0.22587 -0.0331 C -0.19253 -0.02477 -0.2158 -0.02755 -0.18871 -0.02546 C -0.18021 -0.02662 -0.17153 -0.02708 -0.16302 -0.02917 C -0.16059 -0.02986 -0.1585 -0.03194 -0.15625 -0.0331 C -0.15347 -0.03449 -0.15069 -0.03588 -0.14774 -0.0368 C -0.14462 -0.03796 -0.14132 -0.03796 -0.13819 -0.03935 C -0.12916 -0.04352 -0.12066 -0.0493 -0.11163 -0.05324 C -0.11059 -0.0537 -0.10955 -0.05393 -0.10868 -0.05463 C -0.10677 -0.05579 -0.10486 -0.05694 -0.10295 -0.05833 C -0.10104 -0.05972 -0.0967 -0.06366 -0.09444 -0.06481 C -0.09184 -0.06574 -0.08923 -0.0662 -0.0868 -0.06736 C -0.08385 -0.06852 -0.08107 -0.06991 -0.07812 -0.07106 C -0.07309 -0.06829 -0.06875 -0.06736 -0.06493 -0.06227 C -0.06337 -0.06018 -0.0625 -0.05787 -0.06111 -0.05579 C -0.06024 -0.05486 -0.0592 -0.05417 -0.05816 -0.05324 C -0.05399 -0.0493 -0.05503 -0.05023 -0.05156 -0.0456 C -0.05121 -0.04444 -0.05087 -0.04305 -0.05052 -0.0419 C -0.04965 -0.03842 -0.04861 -0.03518 -0.04774 -0.03171 C -0.04687 -0.02847 -0.04843 -0.02245 -0.04583 -0.02153 C -0.04132 -0.02014 -0.04323 -0.02106 -0.0401 -0.01898 L 8.33333E-7 2.59259E-6 Z" pathEditMode="relative" ptsTypes="AAAAAAAAAAAAAAAAAAAAAAAAAAAAAAAAAAAAAAAAAAAAAAAAAAAAAAAAAAAAAAAAAAAAAAAAAAAAAAAAAAAAAAAAAAAAAAAAAAAAAAAAAAAAAAAAAAAAAAAAAAAAAAAAAAAAAAAAAAAAA">
                                      <p:cBhvr>
                                        <p:cTn id="45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7.40741E-7 L -1.11111E-6 7.40741E-7 C -0.01406 -0.0132 -0.0019 0.00069 -0.0085 -0.0125 C -0.0125 -0.0206 -0.0118 -0.01505 -0.01614 -0.02153 C -0.0184 -0.02454 -0.01892 -0.03033 -0.02187 -0.03172 C -0.02534 -0.0331 -0.025 -0.03287 -0.02864 -0.03542 C -0.03524 -0.04051 -0.0309 -0.0382 -0.03611 -0.04051 C -0.04131 -0.04005 -0.04635 -0.04028 -0.05138 -0.03935 C -0.05277 -0.03889 -0.05399 -0.03773 -0.0552 -0.03681 C -0.05954 -0.03334 -0.05729 -0.03449 -0.06197 -0.02917 C -0.06284 -0.02824 -0.06388 -0.02755 -0.06475 -0.02662 C -0.0684 -0.01945 -0.06475 -0.02593 -0.07048 -0.01898 C -0.07361 -0.01528 -0.07465 -0.0125 -0.07812 -0.01019 C -0.07899 -0.00949 -0.08003 -0.00926 -0.0809 -0.0088 C -0.08923 -0.00926 -0.09756 -0.0088 -0.10572 -0.01019 C -0.10781 -0.01042 -0.10972 -0.01227 -0.11145 -0.01389 C -0.12447 -0.02477 -0.11666 -0.02084 -0.12378 -0.02408 C -0.12517 -0.02523 -0.12708 -0.02593 -0.1276 -0.02778 C -0.12881 -0.03148 -0.12795 -0.03542 -0.12864 -0.03935 C -0.12899 -0.0419 -0.12986 -0.04445 -0.13055 -0.04699 C -0.13055 -0.04746 -0.13142 -0.06505 -0.13246 -0.06852 C -0.13298 -0.07084 -0.13454 -0.07269 -0.13524 -0.07477 C -0.13906 -0.08634 -0.13472 -0.07917 -0.13993 -0.08634 C -0.14149 -0.09607 -0.13958 -0.08959 -0.14375 -0.09653 C -0.14461 -0.09769 -0.14479 -0.09931 -0.14565 -0.10023 C -0.1467 -0.10139 -0.15312 -0.10278 -0.15329 -0.10278 C -0.16527 -0.10648 -0.15659 -0.1044 -0.1677 -0.10648 C -0.17343 -0.10533 -0.17934 -0.10533 -0.18472 -0.10278 C -0.18802 -0.10139 -0.1934 -0.09514 -0.1934 -0.09514 C -0.19513 -0.08102 -0.19288 -0.09259 -0.19618 -0.0838 C -0.19774 -0.0794 -0.19635 -0.07917 -0.19913 -0.07477 C -0.20243 -0.06922 -0.20468 -0.06736 -0.20868 -0.06343 C -0.2092 -0.06042 -0.20989 -0.05741 -0.21041 -0.05463 C -0.21163 -0.04908 -0.21111 -0.04954 -0.21336 -0.04445 C -0.21458 -0.04167 -0.21718 -0.03681 -0.21718 -0.03681 C -0.21753 -0.03496 -0.21736 -0.0331 -0.21805 -0.03172 C -0.21961 -0.02871 -0.22187 -0.02662 -0.22378 -0.02408 C -0.22482 -0.02269 -0.22552 -0.02107 -0.22673 -0.02014 C -0.23263 -0.01551 -0.22986 -0.01759 -0.23524 -0.01389 C -0.23923 -0.00857 -0.23888 -0.00834 -0.24565 -0.00509 C -0.24756 -0.00417 -0.24947 -0.00417 -0.25138 -0.00371 C -0.25312 -0.00324 -0.25468 -0.00278 -0.25625 -0.00255 C -0.25746 -0.00162 -0.25868 -0.00047 -0.26006 7.40741E-7 C -0.26319 0.00139 -0.27256 0.00254 -0.2743 0.00254 C -0.29114 0.00324 -0.30798 0.00347 -0.32482 0.00393 C -0.32795 0.00463 -0.33125 0.00509 -0.33437 0.00648 C -0.33819 0.0081 -0.34166 0.01203 -0.34583 0.01273 C -0.35468 0.01458 -0.35034 0.01319 -0.35902 0.01666 C -0.36909 0.02453 -0.35798 0.01643 -0.37152 0.02291 C -0.39184 0.03264 -0.36336 0.0206 -0.38194 0.03194 C -0.38368 0.03287 -0.38576 0.03264 -0.38767 0.0331 C -0.40572 0.04907 -0.38611 0.03264 -0.39618 0.03935 C -0.39861 0.04097 -0.40069 0.04305 -0.40295 0.04444 C -0.40659 0.04699 -0.41041 0.04815 -0.4144 0.04953 C -0.42048 0.05509 -0.41979 0.05208 -0.421 0.05972 C -0.42135 0.06227 -0.4217 0.06481 -0.42187 0.06736 C -0.42135 0.07453 -0.42083 0.08171 -0.42013 0.08889 C -0.41979 0.09074 -0.41961 0.09236 -0.41909 0.09398 C -0.41822 0.09676 -0.41718 0.09907 -0.41631 0.10162 C -0.41579 0.10301 -0.41579 0.1044 -0.41527 0.10555 C -0.41458 0.10694 -0.41336 0.1081 -0.4125 0.10926 C -0.41215 0.11065 -0.41215 0.11203 -0.41145 0.11319 C -0.40711 0.12037 -0.39114 0.11435 -0.39045 0.11435 C -0.37013 0.10069 -0.40416 0.12407 -0.37725 0.10301 C -0.35833 0.08819 -0.36145 0.0919 -0.34583 0.08264 C -0.34166 0.08009 -0.3375 0.07731 -0.33333 0.075 C -0.33055 0.07361 -0.3276 0.07268 -0.32482 0.07129 C -0.32065 0.06898 -0.31666 0.06597 -0.3125 0.06366 C -0.3092 0.0618 -0.30607 0.06018 -0.30295 0.05856 C -0.29774 0.05555 -0.29201 0.05416 -0.28767 0.04953 C -0.28281 0.04444 -0.28003 0.04074 -0.27343 0.03819 C -0.27118 0.03727 -0.26892 0.03657 -0.26666 0.03565 C -0.26197 0.03333 -0.2592 0.03078 -0.25434 0.0294 C -0.25173 0.02847 -0.2493 0.02847 -0.2467 0.02801 C -0.24479 0.02708 -0.24288 0.02592 -0.24097 0.02546 C -0.225 0.02129 -0.23732 0.02639 -0.22951 0.02291 C -0.22534 0.02338 -0.22135 0.02361 -0.21718 0.0243 C -0.21579 0.02453 -0.21458 0.02523 -0.21336 0.02546 C -0.21111 0.02592 -0.20885 0.02639 -0.20677 0.02685 C -0.19079 0.03727 -0.21267 0.02338 -0.1934 0.0331 C -0.19062 0.03449 -0.18819 0.03634 -0.18576 0.03819 C -0.18055 0.04213 -0.17621 0.04861 -0.17048 0.05092 C -0.15763 0.05602 -0.16388 0.05278 -0.15138 0.06111 L -0.14479 0.06991 L -0.14184 0.07384 C -0.14097 0.07731 -0.14097 0.07847 -0.13906 0.08148 C -0.13697 0.08449 -0.13246 0.09028 -0.13246 0.09028 C -0.13177 0.0919 -0.13142 0.09398 -0.13055 0.09537 C -0.12725 0.09953 -0.11996 0.10671 -0.11996 0.10671 C -0.11909 0.10879 -0.11857 0.11157 -0.11718 0.11319 C -0.11197 0.11921 -0.10607 0.12453 -0.09913 0.12592 C -0.09427 0.12662 -0.08958 0.12662 -0.08472 0.12708 C -0.07864 0.12778 -0.07274 0.12893 -0.06666 0.12963 L -0.05625 0.13102 C -0.04444 0.13009 -0.03263 0.13009 -0.021 0.12847 C -0.01319 0.12708 0.00191 0.12199 0.00191 0.12199 C 0.00313 0.12083 0.00435 0.11921 0.00573 0.11828 C 0.0066 0.11759 0.00764 0.11736 0.00851 0.1169 C 0.01077 0.11597 0.01303 0.11528 0.01528 0.11435 C 0.01928 0.10347 0.01459 0.11389 0.01997 0.10671 C 0.02119 0.10532 0.02188 0.10324 0.02292 0.10162 C 0.02396 0.09977 0.03108 0.08935 0.03334 0.08379 C 0.03403 0.08217 0.03473 0.08055 0.03525 0.07893 C 0.0356 0.07754 0.03594 0.07639 0.03612 0.075 C 0.03334 0.06389 0.03577 0.06296 0.02761 0.06111 C 0.02605 0.06065 0.02448 0.06111 0.02292 0.06111 L -1.11111E-6 7.40741E-7 Z" pathEditMode="relative" ptsTypes="AAAAAAAAAAAAAAAAAAAAAAAAAAAAAAAAAAAAAAAAAAAAAAAAAAAAAAAAAAAAAAAAAAAAAAAAAAAAAAAAAAAAAAAAAAAAAAAAAAAAAAAAAA">
                                      <p:cBhvr>
                                        <p:cTn id="47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2.22222E-6 L 3.61111E-6 2.22222E-6 C 0.00417 -0.00463 0.00764 -0.01065 0.0125 -0.01389 C 0.01441 -0.01528 0.01615 -0.01667 0.01823 -0.01782 C 0.0191 -0.01829 0.02014 -0.01852 0.02101 -0.01898 C 0.02743 -0.02338 0.02726 -0.02361 0.03247 -0.02917 C 0.03333 -0.03171 0.0342 -0.03426 0.03524 -0.03681 C 0.03611 -0.03866 0.0375 -0.04005 0.03819 -0.0419 C 0.03889 -0.04375 0.03872 -0.04606 0.03906 -0.04815 C 0.03958 -0.05046 0.04045 -0.05231 0.04097 -0.05463 C 0.04184 -0.05787 0.04236 -0.06134 0.04288 -0.06481 L 0.04392 -0.06991 C 0.0441 -0.07315 0.04392 -0.07685 0.04479 -0.07986 C 0.04688 -0.08704 0.04809 -0.09537 0.05243 -0.10023 C 0.06771 -0.11713 0.04896 -0.0956 0.06285 -0.11435 C 0.06892 -0.12245 0.06788 -0.11898 0.07431 -0.12569 C 0.0809 -0.13241 0.07257 -0.12824 0.08472 -0.13588 C 0.08698 -0.13727 0.08924 -0.1375 0.09149 -0.13843 C 0.10816 -0.15231 0.09444 -0.13981 0.10104 -0.14722 C 0.10434 -0.15093 0.10694 -0.15301 0.10955 -0.15741 C 0.11267 -0.1625 0.11267 -0.16528 0.11615 -0.16875 C 0.11771 -0.17037 0.11962 -0.17106 0.12101 -0.17269 C 0.12274 -0.175 0.12396 -0.17801 0.12569 -0.18032 C 0.12656 -0.18148 0.12778 -0.18171 0.12865 -0.18287 C 0.12969 -0.18426 0.13038 -0.18634 0.13142 -0.18796 C 0.13299 -0.19051 0.13455 -0.19306 0.13629 -0.1956 C 0.13715 -0.19676 0.13819 -0.19792 0.13906 -0.19931 C 0.1401 -0.20093 0.1408 -0.20301 0.14201 -0.2044 C 0.14462 -0.20741 0.14757 -0.20972 0.15052 -0.21204 C 0.15208 -0.21319 0.15347 -0.21505 0.15521 -0.21574 C 0.15712 -0.21667 0.15903 -0.21667 0.16094 -0.21713 L 0.19531 -0.21458 C 0.19913 -0.21319 0.20052 -0.20625 0.20295 -0.20185 C 0.20399 -0.2 0.20469 -0.19769 0.20573 -0.1956 C 0.2066 -0.19375 0.20764 -0.19213 0.20851 -0.19051 C 0.2092 -0.18796 0.2099 -0.18542 0.21042 -0.18287 C 0.21267 -0.17176 0.21215 -0.15856 0.20764 -0.14861 C 0.20573 -0.14444 0.20069 -0.14606 0.19722 -0.14468 C 0.19149 -0.14051 0.18872 -0.1375 0.18194 -0.13588 C 0.17778 -0.13495 0.17361 -0.13495 0.16962 -0.13449 C 0.16632 -0.1338 0.16319 -0.1331 0.16007 -0.13194 C 0.15417 -0.12986 0.15017 -0.12662 0.14479 -0.12315 C 0.14444 -0.12199 0.14427 -0.1206 0.14392 -0.11944 C 0.1434 -0.11806 0.14236 -0.1169 0.14201 -0.11551 C 0.14115 -0.11273 0.14063 -0.10949 0.1401 -0.10671 C 0.13976 -0.10278 0.13889 -0.09907 0.13906 -0.09514 C 0.13924 -0.0919 0.14288 -0.08403 0.14479 -0.08241 C 0.1474 -0.08032 0.15052 -0.07986 0.1533 -0.0787 C 0.16354 -0.07477 0.16285 -0.07523 0.17153 -0.07361 L 0.18958 -0.075 C 0.19358 -0.07639 0.19635 -0.08125 0.2 -0.0838 C 0.20243 -0.08542 0.20521 -0.08611 0.20764 -0.0875 C 0.21667 -0.09259 0.2059 -0.08819 0.21615 -0.09144 C 0.23958 -0.09884 0.22795 -0.09653 0.24288 -0.09907 C 0.25017 -0.09861 0.25747 -0.09861 0.26476 -0.09769 C 0.26736 -0.09745 0.2724 -0.09514 0.2724 -0.09514 C 0.275 -0.09306 0.27743 -0.09074 0.28004 -0.08889 C 0.28142 -0.08773 0.28333 -0.0875 0.28472 -0.08634 C 0.2934 -0.07986 0.28455 -0.08426 0.29149 -0.08125 C 0.29201 -0.07986 0.29254 -0.07847 0.2934 -0.07755 C 0.29514 -0.07477 0.29896 -0.06991 0.29896 -0.06991 C 0.29879 -0.06343 0.29861 -0.05718 0.29809 -0.05069 C 0.29792 -0.04861 0.29774 -0.04653 0.29705 -0.04444 C 0.29653 -0.04213 0.29514 -0.04028 0.29427 -0.03796 C 0.29375 -0.03681 0.29358 -0.03542 0.2934 -0.03426 C 0.29392 -0.02315 0.29375 -0.01204 0.29531 -0.00116 C 0.29549 0.00046 0.29688 0.00185 0.29809 0.00255 C 0.30208 0.00509 0.30625 0.00741 0.31042 0.00903 C 0.31424 0.01019 0.31806 0.01065 0.32188 0.01134 C 0.32344 0.01181 0.325 0.01227 0.32674 0.01273 C 0.32795 0.01481 0.32917 0.01713 0.33038 0.01898 C 0.33194 0.0213 0.3349 0.02245 0.33524 0.02546 C 0.33594 0.03125 0.3349 0.0375 0.33333 0.04329 C 0.33229 0.04676 0.3283 0.0537 0.32483 0.05579 C 0.32292 0.05694 0.32101 0.05787 0.3191 0.05833 C 0.31563 0.05949 0.31198 0.05972 0.30851 0.06088 C 0.30382 0.06273 0.29375 0.06713 0.28767 0.06991 C 0.28316 0.06944 0.27865 0.06991 0.27431 0.06852 C 0.27153 0.06782 0.26944 0.06458 0.26667 0.06343 C 0.26424 0.0625 0.26163 0.06273 0.25903 0.06227 C 0.25087 0.05486 0.26302 0.06551 0.25139 0.05718 C 0.24965 0.05602 0.23889 0.04745 0.23611 0.04444 C 0.21667 0.02384 0.23924 0.04699 0.22292 0.02662 C 0.22049 0.02384 0.20851 0.01366 0.2066 0.01273 C 0.20365 0.01134 0.20035 0.01181 0.19722 0.01134 C 0.18542 0.00741 0.19028 0.00856 0.16667 0.01273 C 0.16094 0.01366 0.15521 0.01551 0.14948 0.01782 C 0.12431 0.02824 0.14653 0.02384 0.1276 0.02662 C 0.12569 0.02755 0.12396 0.02847 0.12188 0.02917 C 0.11372 0.03194 0.10504 0.03264 0.09722 0.03681 C 0.08021 0.04583 0.08802 0.04375 0.07431 0.04583 C 0.06319 0.04491 0.05191 0.04606 0.04097 0.04329 C 0.0375 0.04213 0.03542 0.03704 0.03247 0.03426 C 0.02934 0.03148 0.02622 0.02917 0.02292 0.02662 C 0.01215 0.01852 0.02118 0.02639 0.01441 0.02037 C 0.01302 0.01782 0.01198 0.01505 0.01059 0.01273 C 0.00833 0.00926 0.00608 0.00995 0.00295 0.00903 C -0.00851 0.00463 0.00347 0.00741 -0.01042 0.00509 C -0.0151 0.00255 -0.01979 -0.00023 -0.02465 -0.00255 C -0.02708 -0.0037 -0.02986 -0.00417 -0.03229 -0.00509 C -0.03871 -0.00741 -0.04514 -0.00995 -0.05139 -0.01273 C -0.05226 -0.01319 -0.0533 -0.01343 -0.05417 -0.01389 C -0.0559 -0.01505 -0.05746 -0.01644 -0.05903 -0.01782 C -0.06597 -0.01736 -0.07309 -0.01806 -0.07986 -0.01644 C -0.09045 -0.01412 -0.09219 -0.01111 -0.1 -0.00625 C -0.10139 -0.00532 -0.10312 -0.00463 -0.10469 -0.0037 C -0.10556 -0.00255 -0.1066 -0.00116 -0.10746 2.22222E-6 C -0.10937 0.00231 -0.11146 0.00394 -0.11319 0.00648 C -0.11441 0.00787 -0.1151 0.00972 -0.11615 0.01134 C -0.11649 0.01319 -0.11684 0.01481 -0.11701 0.01644 C -0.11736 0.01875 -0.11753 0.02083 -0.11806 0.02292 C -0.11823 0.02407 -0.11875 0.02546 -0.11892 0.02662 C -0.11927 0.02847 -0.11927 0.03032 -0.11996 0.03171 C -0.12066 0.03333 -0.12187 0.03426 -0.12274 0.03565 C -0.12604 0.0412 -0.12639 0.04282 -0.12847 0.04838 C -0.12882 0.05162 -0.12934 0.05509 -0.12951 0.05833 C -0.13073 0.08611 -0.13108 0.10139 -0.12847 0.12963 C -0.1283 0.13102 -0.12743 0.13241 -0.12656 0.13333 C -0.11493 0.14468 -0.1184 0.1419 -0.11042 0.14468 C -0.10816 0.1456 -0.10608 0.14676 -0.10365 0.14722 C -0.09583 0.14907 -0.08785 0.15 -0.07986 0.15116 C -0.07674 0.15162 -0.07361 0.15208 -0.07031 0.15231 C -0.06059 0.15324 -0.03212 0.15463 -0.02378 0.15486 C -0.02413 0.15741 -0.02604 0.1706 -0.0276 0.17407 C -0.02847 0.17616 -0.03021 0.17731 -0.03142 0.17917 C -0.03212 0.18032 -0.03229 0.18218 -0.03333 0.18287 C -0.03524 0.18403 -0.03767 0.18356 -0.03993 0.18426 C -0.04115 0.18449 -0.04236 0.18519 -0.04375 0.18542 C -0.04618 0.18588 -0.04878 0.18634 -0.05139 0.18681 C -0.06979 0.18634 -0.08819 0.18657 -0.1066 0.18542 C -0.10764 0.18542 -0.10833 0.18356 -0.10937 0.18287 C -0.11163 0.18148 -0.11389 0.18032 -0.11615 0.17917 C -0.11806 0.17569 -0.11962 0.17199 -0.12187 0.16898 L -0.13229 0.15486 C -0.13351 0.15324 -0.1349 0.15162 -0.13611 0.14977 C -0.13733 0.14769 -0.13854 0.14537 -0.13993 0.14352 C -0.14097 0.14213 -0.14253 0.1412 -0.14375 0.13981 C -0.14514 0.13773 -0.14618 0.13542 -0.14757 0.13333 C -0.14878 0.13148 -0.15 0.12986 -0.15139 0.12824 C -0.15191 0.12616 -0.15243 0.12384 -0.1533 0.12199 C -0.15399 0.12014 -0.15521 0.11852 -0.15608 0.1169 C -0.15833 0.1125 -0.16024 0.1081 -0.16267 0.10417 C -0.16528 0.10023 -0.16788 0.09653 -0.17031 0.09282 C -0.17222 0.08958 -0.17396 0.08449 -0.17517 0.08125 C -0.17552 0.0787 -0.17639 0.07616 -0.17604 0.07361 C -0.17517 0.06412 -0.17378 0.04514 -0.1684 0.03426 C -0.16701 0.03148 -0.1651 0.0294 -0.16371 0.02662 C -0.1625 0.02431 -0.16181 0.02153 -0.16094 0.01898 C -0.15955 0.01597 -0.15538 0.00903 -0.15417 0.00764 C -0.15347 0.00671 -0.15226 0.00671 -0.15139 0.00648 C -0.14983 0.00417 -0.14826 0.00185 -0.14653 2.22222E-6 C -0.14201 -0.00486 -0.14097 -0.00486 -0.13611 -0.00764 C -0.13507 -0.00926 -0.13437 -0.01134 -0.13316 -0.01273 C -0.13056 -0.01597 -0.12865 -0.01644 -0.12569 -0.01782 C -0.12431 -0.01898 -0.12309 -0.02037 -0.12187 -0.02153 C -0.11892 -0.02407 -0.11441 -0.02731 -0.11128 -0.02917 C -0.10816 -0.03102 -0.10503 -0.03287 -0.10174 -0.03426 C -0.09931 -0.03542 -0.0967 -0.03611 -0.09427 -0.03681 C -0.08628 -0.03912 -0.07969 -0.04051 -0.07135 -0.0419 C -0.06753 -0.04236 -0.06371 -0.04282 -0.0599 -0.04306 C -0.02083 -0.05347 -0.06701 -0.04213 0.03524 -0.04699 C 0.04236 -0.04722 0.04931 -0.04954 0.05625 -0.05069 L 0.12188 -0.04954 C 0.12396 -0.04931 0.125 -0.04583 0.12674 -0.04444 C 0.12882 -0.04259 0.13125 -0.0412 0.13333 -0.03935 C 0.14045 -0.03287 0.14722 -0.02546 0.15434 -0.01898 C 0.15729 -0.0162 0.16146 -0.01366 0.16476 -0.01134 C 0.16545 -0.00926 0.16684 -0.00741 0.16667 -0.00509 C 0.16545 0.0081 0.16302 0.0081 0.15521 0.01273 C 0.14688 0.01782 0.14219 0.02037 0.13333 0.02292 C 0.1309 0.02361 0.1283 0.02361 0.12569 0.02407 C 0.12379 0.02454 0.12188 0.025 0.11997 0.02546 C 0.11337 0.00949 0.11424 0.01898 0.1191 0.00394 C 0.12205 -0.00532 0.11962 -0.0037 0.12483 -0.01273 C 0.12951 -0.02106 0.12847 -0.01759 0.13438 -0.02153 C 0.13542 -0.02222 0.13611 -0.02361 0.13715 -0.02407 C 0.13958 -0.02523 0.15156 -0.02662 0.15243 -0.02662 C 0.16094 -0.02731 0.16962 -0.02755 0.17813 -0.02801 L 0.22674 -0.02662 C 0.2276 -0.02662 0.22865 -0.02593 0.22951 -0.02546 C 0.23264 -0.02384 0.23576 -0.02176 0.23906 -0.02037 C 0.24097 -0.01944 0.24288 -0.01968 0.24479 -0.01898 C 0.25938 -0.01481 0.24497 -0.01713 0.26476 -0.01528 C 0.26632 -0.01481 0.26788 -0.01458 0.26944 -0.01389 C 0.27153 -0.01319 0.27326 -0.01181 0.27517 -0.01134 C 0.27969 -0.01042 0.2842 -0.01065 0.28854 -0.01019 C 0.33802 -0.01644 0.31701 -0.0037 0.3342 -0.02153 C 0.33524 -0.02245 0.33611 -0.02315 0.33715 -0.02407 C 0.33872 -0.02708 0.34045 -0.02986 0.34184 -0.0331 C 0.34358 -0.03634 0.34479 -0.04005 0.3467 -0.04306 C 0.34774 -0.04514 0.34913 -0.04653 0.35052 -0.04815 C 0.35069 -0.04954 0.35104 -0.05069 0.35139 -0.05208 C 0.35191 -0.0537 0.35278 -0.05532 0.3533 -0.05718 C 0.35382 -0.0588 0.35399 -0.06042 0.35434 -0.06227 C 0.35451 -0.0669 0.35469 -0.07153 0.35521 -0.07616 C 0.35625 -0.08519 0.35972 -0.07546 0.35434 -0.09259 C 0.34514 -0.12153 0.35035 -0.10139 0.34097 -0.11806 C 0.33993 -0.11968 0.33924 -0.12176 0.33802 -0.12315 C 0.32483 -0.13727 0.33611 -0.12384 0.32847 -0.1294 C 0.32431 -0.13264 0.32083 -0.13773 0.31615 -0.13958 C 0.30712 -0.14375 0.29618 -0.14815 0.28854 -0.15486 C 0.28698 -0.15625 0.2783 -0.16435 0.27517 -0.16644 C 0.27326 -0.16759 0.27118 -0.16852 0.26944 -0.17014 C 0.2658 -0.17361 0.25903 -0.18148 0.25903 -0.18148 C 0.25712 -0.18912 0.25938 -0.18241 0.2533 -0.19051 C 0.2526 -0.19144 0.25208 -0.19306 0.25139 -0.19421 C 0.25052 -0.19606 0.24965 -0.19769 0.24861 -0.19931 C 0.24635 -0.20278 0.24427 -0.20625 0.24184 -0.20949 C 0.23507 -0.21921 0.23629 -0.21574 0.22951 -0.22731 C 0.22639 -0.23264 0.22587 -0.23449 0.22379 -0.24005 C 0.22344 -0.24259 0.22361 -0.24514 0.22292 -0.24769 C 0.22222 -0.25 0.22153 -0.25255 0.21997 -0.25394 C 0.21754 -0.25625 0.20833 -0.25741 0.20573 -0.25764 C 0.20174 -0.25694 0.17517 -0.25278 0.1658 -0.25023 C 0.16024 -0.24861 0.15486 -0.24676 0.14948 -0.24514 C 0.14444 -0.24167 0.13924 -0.23866 0.13438 -0.23495 C 0.13299 -0.2338 0.13177 -0.23241 0.13056 -0.23102 C 0.12951 -0.23009 0.12847 -0.22963 0.1276 -0.22847 C 0.12656 -0.22731 0.12587 -0.22569 0.12483 -0.22477 C 0.12396 -0.22407 0.12292 -0.22384 0.12188 -0.22338 C 0.12101 -0.22269 0.12014 -0.22176 0.1191 -0.22083 C 0.11563 -0.21829 0.11181 -0.2169 0.10868 -0.21319 C 0.09774 -0.20162 0.10295 -0.20579 0.09722 -0.19676 C 0.09479 -0.19306 0.09358 -0.19213 0.09045 -0.18912 C 0.08316 -0.17292 0.09254 -0.19306 0.08385 -0.17639 C 0.07882 -0.1669 0.08281 -0.17361 0.07917 -0.16505 C 0.07569 -0.15764 0.07552 -0.15903 0.07344 -0.15231 C 0.0717 -0.14722 0.07274 -0.14769 0.07153 -0.14097 C 0.07101 -0.13843 0.07014 -0.13588 0.06962 -0.13333 C 0.06944 -0.13264 0.06823 -0.12546 0.06771 -0.12431 C 0.06667 -0.12245 0.0625 -0.11782 0.06094 -0.1169 C 0.06007 -0.1162 0.05903 -0.11597 0.05816 -0.11551 C 0.04983 -0.11088 0.05816 -0.11481 0.05156 -0.11181 C 0.05052 -0.11088 0.04965 -0.10995 0.04861 -0.10926 C 0.04774 -0.10856 0.0467 -0.10856 0.04583 -0.10787 C 0.04497 -0.10741 0.04444 -0.10625 0.04392 -0.10532 L 3.61111E-6 2.22222E-6 Z" pathEditMode="relative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9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6 -2.59259E-6 L -5.55556E-6 -2.59259E-6 C 0.00572 0.00417 0.0111 0.00926 0.01718 0.01273 C 0.02395 0.01644 0.02881 0.01574 0.03524 0.01783 C 0.03628 0.01806 0.03715 0.01898 0.03819 0.01898 C 0.06319 0.02107 0.08819 0.02246 0.11336 0.02408 C 0.11579 0.02755 0.11822 0.03102 0.121 0.03426 C 0.12187 0.03519 0.12326 0.03542 0.12378 0.03681 C 0.13506 0.06436 0.11388 0.0294 0.13628 0.06227 C 0.13489 0.06436 0.13437 0.06852 0.13246 0.06852 C 0.09201 0.07014 0.11683 0.06551 0.09999 0.06088 C 0.096 0.05973 0.09166 0.05926 0.08767 0.05834 C 0.08437 0.05764 0.08124 0.05672 0.07812 0.05579 C 0.0769 0.05486 0.07569 0.05394 0.0743 0.05324 C 0.07204 0.05232 0.06978 0.05162 0.0677 0.0507 C 0.06666 0.05047 0.06579 0.05 0.06475 0.04954 C 0.06353 0.04815 0.06232 0.04676 0.06093 0.04561 C 0.06006 0.04491 0.05902 0.04514 0.05815 0.04445 C 0.05346 0.04028 0.05694 0.04144 0.05329 0.03681 C 0.05017 0.03241 0.04982 0.03311 0.04565 0.03172 C 0.04478 0.03079 0.04374 0.0301 0.04287 0.02917 C 0.0394 0.0257 0.03628 0.02153 0.03246 0.01898 C 0.02985 0.01736 0.02708 0.01621 0.02482 0.01389 C 0.00659 -0.00486 0.01874 0.00672 0.00572 -0.00393 C 0.00103 -0.00764 0.00485 -0.00555 -5.55556E-6 -0.00764 C -0.00417 -0.01342 -0.00417 -0.01365 -0.00956 -0.01898 C -0.01147 -0.02129 -0.01285 -0.02152 -0.01424 -0.02407 C -0.01529 -0.02615 -0.01615 -0.02847 -0.01719 -0.03055 C -0.01945 -0.04259 -0.01633 -0.02754 -0.01997 -0.04189 C -0.02067 -0.0449 -0.02119 -0.04791 -0.02188 -0.05092 C -0.02223 -0.05208 -0.02258 -0.05347 -0.02275 -0.05463 C -0.0198 -0.07361 -0.02344 -0.07615 -0.01424 -0.08379 C -0.01338 -0.08449 -0.01233 -0.08472 -0.01147 -0.08518 C -0.00088 -0.0949 -0.00556 -0.09282 0.0019 -0.09537 C 0.00312 -0.09606 0.00433 -0.09722 0.00572 -0.09768 C 0.00694 -0.09838 0.00833 -0.09861 0.00954 -0.09907 C 0.01544 -0.10069 0.01822 -0.10069 0.02482 -0.10162 C 0.02673 -0.10254 0.02846 -0.1037 0.03055 -0.10416 C 0.05433 -0.10856 0.04444 -0.10694 0.06006 -0.10926 C 0.06093 -0.10949 0.06562 -0.11088 0.06666 -0.1118 C 0.06874 -0.11319 0.07031 -0.11551 0.07239 -0.11689 C 0.08263 -0.12291 0.08524 -0.12314 0.09531 -0.12569 C 0.1111 -0.13842 0.09114 -0.12338 0.10381 -0.13078 C 0.10555 -0.13171 0.10694 -0.13356 0.1085 -0.13472 C 0.10954 -0.13518 0.11041 -0.13541 0.11145 -0.13588 C 0.11371 -0.1368 0.11579 -0.13819 0.11805 -0.13842 C 0.1269 -0.13935 0.13593 -0.13935 0.14478 -0.13958 C 0.17117 -0.13842 0.19756 -0.13842 0.22378 -0.13588 C 0.22812 -0.13541 0.23211 -0.13264 0.2361 -0.13078 C 0.23975 -0.12916 0.24322 -0.12777 0.24669 -0.12569 C 0.2519 -0.12245 0.25676 -0.11805 0.26197 -0.11435 C 0.26319 -0.11342 0.2644 -0.11273 0.26562 -0.1118 C 0.26666 -0.11111 0.26753 -0.10995 0.26857 -0.10926 C 0.27204 -0.10648 0.27395 -0.10578 0.27812 -0.10416 C 0.28246 -0.10231 0.2868 -0.09907 0.29149 -0.09907 L 0.4019 -0.09652 C 0.40433 -0.09398 0.40711 -0.09166 0.40954 -0.08889 C 0.41162 -0.08657 0.41527 -0.08125 0.41527 -0.08125 C 0.41649 -0.07708 0.41718 -0.07199 0.421 -0.0699 C 0.42291 -0.06852 0.42534 -0.06898 0.4276 -0.06852 C 0.43836 -0.07037 0.4493 -0.07129 0.45989 -0.07361 C 0.46267 -0.0743 0.4651 -0.07615 0.46753 -0.07754 C 0.46944 -0.07847 0.47152 -0.07893 0.47326 -0.08009 C 0.47603 -0.08171 0.47812 -0.08472 0.4809 -0.08634 C 0.48367 -0.08819 0.48662 -0.08889 0.4894 -0.09027 C 0.49305 -0.09444 0.49635 -0.09884 0.49999 -0.10277 C 0.50156 -0.10463 0.50346 -0.10578 0.50468 -0.10787 C 0.50607 -0.11018 0.50642 -0.11319 0.50763 -0.11551 C 0.50833 -0.11736 0.50954 -0.11898 0.51041 -0.1206 C 0.51145 -0.12569 0.5118 -0.12824 0.51336 -0.13333 C 0.51388 -0.13518 0.51458 -0.1368 0.51527 -0.13842 C 0.51735 -0.15301 0.51649 -0.14328 0.51336 -0.17014 C 0.51301 -0.17222 0.51301 -0.17453 0.51232 -0.17662 C 0.50156 -0.20671 0.50763 -0.18842 0.50086 -0.20185 C 0.49982 -0.20393 0.49912 -0.20625 0.49808 -0.20833 C 0.49617 -0.2118 0.49409 -0.21481 0.49235 -0.21852 C 0.4868 -0.23032 0.48975 -0.23125 0.4809 -0.24375 C 0.47621 -0.25046 0.47152 -0.25764 0.46666 -0.26412 C 0.46544 -0.26551 0.46388 -0.26643 0.46284 -0.26782 C 0.46197 -0.26898 0.46162 -0.2706 0.46093 -0.27176 C 0.4585 -0.27523 0.4559 -0.27847 0.45329 -0.28194 L 0.45329 -0.28194 C 0.45173 -0.28356 0.45017 -0.28541 0.4486 -0.28703 C 0.44478 -0.29051 0.44027 -0.29282 0.43715 -0.29722 C 0.43558 -0.2993 0.43402 -0.30162 0.43228 -0.30347 C 0.43055 -0.30532 0.42829 -0.30648 0.42656 -0.30856 C 0.40537 -0.33379 0.42291 -0.31643 0.40468 -0.33657 C 0.40225 -0.33912 0.39947 -0.3412 0.39704 -0.34398 C 0.39044 -0.35254 0.38541 -0.36342 0.37812 -0.37083 C 0.37673 -0.37199 0.37551 -0.37314 0.3743 -0.37453 C 0.36892 -0.38078 0.3743 -0.37639 0.36753 -0.38078 C 0.36058 -0.38009 0.35346 -0.38009 0.34669 -0.37847 C 0.34531 -0.37801 0.34496 -0.37569 0.34374 -0.37453 C 0.3427 -0.37338 0.34114 -0.37314 0.33992 -0.37199 C 0.33836 -0.3706 0.33697 -0.36828 0.33524 -0.36689 C 0.32985 -0.3625 0.31909 -0.35416 0.31909 -0.35416 C 0.3184 -0.35208 0.31805 -0.34977 0.31718 -0.34791 C 0.31562 -0.3449 0.31267 -0.34352 0.31145 -0.34027 C 0.30902 -0.33379 0.31076 -0.33634 0.30659 -0.33264 C 0.30433 -0.32801 0.3026 -0.32407 0.29895 -0.3199 C 0.29826 -0.31898 0.29704 -0.31921 0.29617 -0.31875 C 0.29531 -0.31689 0.29426 -0.31527 0.2934 -0.31365 C 0.29114 -0.31018 0.28853 -0.30717 0.28662 -0.30347 C 0.28576 -0.30162 0.28558 -0.29907 0.28471 -0.29722 C 0.28367 -0.29444 0.28211 -0.29213 0.2809 -0.28958 C 0.27708 -0.28148 0.27447 -0.27199 0.26944 -0.26527 L 0.25902 -0.25139 C 0.25555 -0.24676 0.25034 -0.23912 0.24565 -0.23611 C 0.24374 -0.23495 0.24131 -0.23564 0.23906 -0.23495 C 0.22308 -0.23032 0.24287 -0.23379 0.22378 -0.23102 C 0.221 -0.22986 0.21822 -0.22824 0.21527 -0.22731 C 0.21319 -0.22662 0.20468 -0.22523 0.20277 -0.22477 C 0.19999 -0.22407 0.19721 -0.22314 0.19426 -0.22222 C 0.1868 -0.2199 0.18524 -0.21875 0.17708 -0.21713 C 0.17221 -0.2162 0.16596 -0.21574 0.16093 -0.21458 C 0.15642 -0.21342 0.15208 -0.21134 0.14756 -0.21088 C 0.14027 -0.20972 0.13298 -0.20995 0.12569 -0.20949 C 0.12412 -0.20856 0.12256 -0.2074 0.121 -0.20694 C 0.11423 -0.20509 0.11319 -0.20671 0.10763 -0.20439 C 0.09617 -0.19977 0.11006 -0.20347 0.09721 -0.20069 C 0.09617 -0.20023 0.09513 -0.2 0.09426 -0.1993 C 0.09322 -0.19861 0.09253 -0.19745 0.09149 -0.19676 C 0.08992 -0.19606 0.08819 -0.19606 0.08662 -0.1956 C 0.08107 -0.19051 0.08628 -0.19467 0.07621 -0.19051 C 0.06874 -0.1875 0.07378 -0.18819 0.06579 -0.18402 C 0.06353 -0.1831 0.06128 -0.18264 0.05902 -0.18148 C 0.05781 -0.18102 0.05659 -0.17986 0.0552 -0.17893 C 0.05433 -0.17847 0.05329 -0.17847 0.05242 -0.17777 C 0.05069 -0.17662 0.04912 -0.17523 0.04756 -0.17407 C 0.04669 -0.17314 0.04583 -0.17199 0.04478 -0.17152 C 0.04287 -0.17037 0.04096 -0.16967 0.03906 -0.16898 C 0.03489 -0.16435 0.03055 -0.15995 0.02673 -0.15486 C 0.02482 -0.15231 0.02378 -0.14884 0.02187 -0.14606 C 0.02083 -0.14444 0.01926 -0.14375 0.01805 -0.14213 C 0.0059 -0.12731 0.01614 -0.13819 0.00763 -0.12963 C 0.00728 -0.12824 0.00711 -0.12685 0.00676 -0.12569 C 0.00624 -0.1243 0.00503 -0.12338 0.00485 -0.12199 C 0.00416 -0.11852 0.00433 -0.11504 0.00381 -0.1118 C 0.00364 -0.11041 0.00312 -0.10926 0.00294 -0.10787 C 0.0026 -0.10416 0.00225 -0.10023 0.0019 -0.09652 C 0.00173 -0.09444 0.00051 -0.09236 0.00103 -0.09027 C 0.00138 -0.08842 0.00294 -0.08773 0.00381 -0.08634 C 0.01406 -0.0706 -0.00469 -0.09699 0.01232 -0.07245 L 0.01909 -0.06342 L -5.55556E-6 -2.59259E-6 Z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51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1.48148E-6 L 3.05556E-6 1.48148E-6 C 0.0026 -0.00208 0.00521 -0.00417 0.00764 -0.00648 C 0.00903 -0.00764 0.01007 -0.00926 0.01146 -0.01018 C 0.01319 -0.01134 0.01528 -0.0118 0.01719 -0.01273 C 0.0191 -0.01389 0.02101 -0.01528 0.02292 -0.01667 C 0.02448 -0.01782 0.02604 -0.01921 0.0276 -0.02037 C 0.02951 -0.02176 0.0316 -0.02292 0.03333 -0.0243 C 0.03889 -0.02824 0.03351 -0.02546 0.03906 -0.02801 C 0.04028 -0.0294 0.04149 -0.03055 0.04288 -0.03194 C 0.04444 -0.0331 0.04635 -0.0338 0.04774 -0.03565 C 0.05017 -0.03912 0.05173 -0.04375 0.05434 -0.04699 L 0.05712 -0.05093 C 0.05746 -0.05208 0.05764 -0.05347 0.05816 -0.05463 C 0.06024 -0.0588 0.06094 -0.05833 0.06389 -0.05972 C 0.06597 -0.06852 0.06267 -0.05903 0.07239 -0.06481 C 0.07326 -0.06528 0.07257 -0.06782 0.07344 -0.06875 C 0.0743 -0.06968 0.07587 -0.06944 0.07726 -0.06991 C 0.07882 -0.07037 0.08038 -0.07083 0.08194 -0.0713 C 0.08316 -0.07245 0.08437 -0.07407 0.08576 -0.075 C 0.08732 -0.07616 0.08889 -0.07662 0.09045 -0.07755 C 0.09757 -0.08171 0.09132 -0.0787 0.09722 -0.08125 C 0.10399 -0.09051 0.09618 -0.08055 0.10295 -0.08773 C 0.10364 -0.08843 0.10399 -0.09005 0.10486 -0.09028 C 0.11111 -0.09213 0.11753 -0.0919 0.12378 -0.09398 C 0.1276 -0.09537 0.1316 -0.09583 0.13524 -0.09792 C 0.1368 -0.09861 0.13837 -0.09977 0.1401 -0.10046 C 0.14219 -0.10116 0.14444 -0.10116 0.1467 -0.10162 C 0.16128 -0.10555 0.14878 -0.10509 0.17153 -0.10671 C 0.18194 -0.10764 0.19236 -0.10764 0.20295 -0.1081 C 0.20451 -0.10856 0.20607 -0.10903 0.20764 -0.10926 C 0.21042 -0.10995 0.21337 -0.10949 0.21614 -0.11065 C 0.22048 -0.11204 0.22864 -0.1169 0.22864 -0.1169 C 0.22986 -0.11944 0.23142 -0.12176 0.23246 -0.12454 C 0.23351 -0.12755 0.23455 -0.13079 0.23628 -0.13333 C 0.23698 -0.13472 0.23785 -0.13634 0.23906 -0.13727 C 0.24028 -0.13819 0.24167 -0.13819 0.24288 -0.13843 C 0.24514 -0.14143 0.24687 -0.14537 0.24948 -0.14745 C 0.25173 -0.14907 0.25399 -0.15093 0.25625 -0.15255 C 0.25851 -0.15393 0.26128 -0.15509 0.26389 -0.15625 C 0.26476 -0.15718 0.26562 -0.1581 0.26667 -0.1588 C 0.26753 -0.15949 0.26875 -0.15926 0.26962 -0.16018 C 0.27743 -0.16759 0.26979 -0.16366 0.27621 -0.16643 C 0.27743 -0.16782 0.27864 -0.16898 0.28003 -0.17037 C 0.2809 -0.17106 0.28194 -0.17176 0.28281 -0.17268 C 0.28524 -0.17569 0.28732 -0.1787 0.28958 -0.18171 C 0.29045 -0.18287 0.29132 -0.18449 0.29236 -0.18542 C 0.29357 -0.1868 0.29496 -0.18796 0.29618 -0.18935 C 0.29844 -0.19213 0.30035 -0.1956 0.30278 -0.19815 L 0.31146 -0.20718 C 0.31232 -0.20926 0.31319 -0.21157 0.31423 -0.21343 C 0.31857 -0.22083 0.31736 -0.21574 0.31996 -0.22222 C 0.32135 -0.22569 0.32292 -0.22893 0.32378 -0.23241 C 0.32448 -0.23518 0.32569 -0.24051 0.32673 -0.24259 C 0.32708 -0.24375 0.32795 -0.24444 0.32864 -0.24514 C 0.32882 -0.24653 0.32882 -0.24792 0.32951 -0.24907 C 0.3316 -0.25231 0.3375 -0.25579 0.33993 -0.25671 C 0.34618 -0.25903 0.35173 -0.25926 0.35816 -0.26042 C 0.36684 -0.26227 0.36753 -0.2625 0.3743 -0.26412 C 0.37673 -0.26389 0.37951 -0.26412 0.38194 -0.26296 C 0.38316 -0.26227 0.38368 -0.26042 0.38472 -0.25926 C 0.38698 -0.25671 0.3941 -0.25162 0.39531 -0.25162 C 0.39739 -0.25116 0.39965 -0.25069 0.40191 -0.25023 C 0.40312 -0.25 0.40434 -0.2493 0.40573 -0.24907 C 0.40816 -0.24838 0.41076 -0.24815 0.41337 -0.24768 C 0.42396 -0.24606 0.42187 -0.24653 0.4342 -0.24514 C 0.43559 -0.24444 0.4368 -0.24329 0.43802 -0.24259 C 0.44062 -0.24143 0.4434 -0.24167 0.44566 -0.24005 C 0.45625 -0.2331 0.45226 -0.23634 0.45816 -0.23125 C 0.4625 -0.22222 0.45642 -0.23287 0.46476 -0.22477 C 0.46684 -0.22268 0.46823 -0.21898 0.47048 -0.21736 C 0.47482 -0.21389 0.47795 -0.21204 0.4809 -0.20579 C 0.48368 -0.20023 0.48455 -0.19329 0.48767 -0.18796 C 0.48958 -0.18472 0.49132 -0.18102 0.49323 -0.17778 C 0.49479 -0.17569 0.4967 -0.17384 0.49809 -0.17153 C 0.50417 -0.16111 0.49496 -0.17153 0.50382 -0.16273 C 0.50538 -0.15949 0.50642 -0.15764 0.50764 -0.1537 C 0.50868 -0.15 0.5092 -0.14606 0.51042 -0.14236 C 0.5118 -0.13866 0.51354 -0.13565 0.51528 -0.13218 C 0.51614 -0.12546 0.51771 -0.11852 0.51528 -0.1118 C 0.51441 -0.10995 0.51198 -0.11088 0.51042 -0.11065 C 0.50851 -0.11018 0.5066 -0.10972 0.50469 -0.10926 L 0.45712 -0.11319 C 0.44965 -0.11389 0.45035 -0.11389 0.44479 -0.11574 L 0.42101 -0.1118 C 0.41927 -0.11157 0.41771 -0.11111 0.41614 -0.11065 C 0.39826 -0.10347 0.42222 -0.11157 0.40764 -0.10671 C 0.40017 -0.09676 0.40104 -0.09907 0.39531 -0.0838 C 0.3934 -0.07893 0.39045 -0.06875 0.39045 -0.06875 C 0.39167 -0.06273 0.39201 -0.05625 0.39427 -0.05093 C 0.39566 -0.04768 0.39861 -0.04653 0.40087 -0.04444 C 0.40521 -0.04097 0.41024 -0.03843 0.41528 -0.03819 C 0.43368 -0.03704 0.45208 -0.03727 0.47048 -0.0368 C 0.48351 -0.03565 0.48785 -0.03588 0.50191 -0.03055 C 0.50295 -0.03009 0.50798 -0.02546 0.50955 -0.0243 C 0.50989 -0.02292 0.51024 -0.02176 0.51042 -0.02037 C 0.51094 -0.01736 0.51094 -0.01435 0.51146 -0.01157 C 0.5118 -0.00926 0.51267 -0.00718 0.51337 -0.00509 C 0.51319 -0.00417 0.51319 0.00903 0.51042 0.01134 C 0.50955 0.01204 0.49653 0.0162 0.49618 0.01644 C 0.49271 0.01782 0.48923 0.02014 0.48576 0.02153 C 0.48125 0.02315 0.47691 0.02431 0.47239 0.02523 C 0.46146 0.02778 0.43507 0.02778 0.43142 0.02778 C 0.42917 0.02824 0.42691 0.0287 0.42482 0.02917 C 0.38715 0.03449 0.41719 0.02963 0.39705 0.03287 C 0.3934 0.03218 0.3816 0.03079 0.37621 0.02662 C 0.37378 0.02477 0.37153 0.02269 0.36944 0.02014 C 0.36753 0.01782 0.36354 0.0081 0.36285 0.00625 C 0.36198 0.00394 0.36198 0.00093 0.36094 -0.00139 C 0.35781 -0.00833 0.35434 -0.01528 0.35052 -0.02176 C 0.34913 -0.02384 0.34774 -0.02569 0.3467 -0.02801 C 0.34583 -0.02963 0.34548 -0.03148 0.34479 -0.0331 C 0.34392 -0.03495 0.34288 -0.03634 0.34184 -0.03819 C 0.34132 -0.03935 0.34062 -0.04074 0.33993 -0.0419 C 0.33594 -0.04907 0.33576 -0.04907 0.33142 -0.05463 C 0.31979 -0.04699 0.32639 -0.05093 0.31146 -0.04329 C 0.29809 -0.02546 0.31441 -0.04861 0.30382 -0.0294 C 0.29948 -0.02153 0.29653 -0.01713 0.29045 -0.01273 C 0.28906 -0.01157 0.28732 -0.01111 0.28576 -0.01018 C 0.28264 -0.00417 0.28472 -0.00625 0.27708 -0.00509 C 0.27396 -0.00463 0.27083 -0.0044 0.26771 -0.00393 L 0.25903 -0.00255 C 0.25191 -0.00393 0.24757 -0.00208 0.24288 -0.00764 C 0.24114 -0.00972 0.23976 -0.01204 0.23819 -0.01412 C 0.23715 -0.01736 0.23594 -0.0206 0.23524 -0.0243 C 0.23437 -0.0287 0.23403 -0.03356 0.23333 -0.03819 C 0.23281 -0.0419 0.23212 -0.04583 0.23142 -0.04954 C 0.23073 -0.05393 0.23021 -0.0581 0.22951 -0.06227 C 0.22986 -0.07708 0.22934 -0.09213 0.23055 -0.10671 C 0.23055 -0.10856 0.23246 -0.10903 0.23333 -0.11065 C 0.23437 -0.1125 0.23524 -0.11481 0.23628 -0.1169 C 0.2368 -0.11829 0.23698 -0.12014 0.23819 -0.12083 C 0.2401 -0.12199 0.24253 -0.12153 0.24479 -0.12199 C 0.2467 -0.12292 0.24861 -0.12384 0.25052 -0.12454 C 0.25295 -0.12546 0.25712 -0.12384 0.25816 -0.12708 C 0.25989 -0.13241 0.25312 -0.14213 0.25712 -0.14491 C 0.26389 -0.14954 0.27239 -0.14305 0.28003 -0.14236 C 0.28403 -0.13426 0.27969 -0.14259 0.28767 -0.13079 C 0.2908 -0.12616 0.29253 -0.12292 0.29531 -0.11829 C 0.29548 -0.11597 0.29635 -0.11389 0.29618 -0.1118 C 0.29566 -0.10555 0.29323 -0.09074 0.29045 -0.0838 C 0.28889 -0.07986 0.2868 -0.07616 0.28472 -0.07245 C 0.2809 -0.06551 0.27778 -0.05926 0.27239 -0.05463 C 0.27153 -0.05393 0.27048 -0.05393 0.26962 -0.05347 C 0.26857 -0.05278 0.26771 -0.05139 0.26667 -0.05093 C 0.26198 -0.04907 0.25243 -0.04699 0.25243 -0.04699 C 0.24479 -0.04745 0.23715 -0.04722 0.22951 -0.04838 C 0.22847 -0.04861 0.2276 -0.05023 0.22673 -0.05093 C 0.22482 -0.05231 0.22292 -0.0537 0.22101 -0.05463 C 0.21719 -0.05671 0.21337 -0.0581 0.20955 -0.05972 C 0.20729 -0.06065 0.20503 -0.06134 0.20295 -0.06227 C 0.2 -0.06343 0.19427 -0.0662 0.19427 -0.0662 C 0.19375 -0.06736 0.1934 -0.06921 0.19236 -0.06991 C 0.19097 -0.07106 0.18923 -0.0706 0.18767 -0.0713 C 0.18472 -0.07222 0.18194 -0.07384 0.17899 -0.075 C 0.16597 -0.07292 0.15295 -0.07199 0.1401 -0.06875 C 0.1375 -0.06805 0.13559 -0.06505 0.13333 -0.06366 C 0.13246 -0.06296 0.13142 -0.06273 0.13055 -0.06227 C 0.12309 -0.04768 0.13246 -0.06852 0.12951 -0.05463 C 0.12917 -0.05255 0.12778 -0.05116 0.12673 -0.04954 C 0.12465 -0.04653 0.12257 -0.04421 0.11996 -0.0419 C 0.11562 -0.03819 0.11163 -0.0331 0.10677 -0.03055 C 0.10503 -0.02963 0.10347 -0.02917 0.10191 -0.02801 C 0.09809 -0.02523 0.09878 -0.02407 0.09531 -0.02176 C 0.09375 -0.0206 0.09201 -0.02014 0.09045 -0.01921 C 0.07378 -0.00903 0.0816 -0.01204 0.07239 -0.00903 C 0.07118 -0.00764 0.06962 -0.00671 0.06857 -0.00509 C 0.06701 -0.00278 0.06649 0.00023 0.06476 0.00255 C 0.06389 0.0037 0.06285 0.00486 0.06198 0.00625 C 0.06094 0.00787 0.06024 0.00995 0.05903 0.01134 C 0.04948 0.02407 0.05833 0.00926 0.05139 0.02153 C 0.05121 0.02269 0.05087 0.02407 0.05052 0.02523 C 0.04878 0.0338 0.04878 0.03681 0.05052 0.04815 C 0.05087 0.0507 0.05243 0.05255 0.0533 0.05463 C 0.05694 0.06181 0.05521 0.05764 0.05903 0.06343 C 0.06076 0.06597 0.06215 0.06875 0.06389 0.07107 C 0.06458 0.07222 0.0658 0.07269 0.06667 0.07361 C 0.06771 0.07477 0.06875 0.07593 0.06962 0.07732 C 0.07031 0.07847 0.07066 0.08009 0.07153 0.08125 C 0.07378 0.08403 0.07691 0.08588 0.07917 0.08889 C 0.08003 0.09005 0.08073 0.09167 0.08194 0.09259 C 0.08316 0.09352 0.08437 0.09375 0.08576 0.09398 C 0.08923 0.09445 0.09271 0.09468 0.09618 0.09514 C 0.09809 0.09537 0.1 0.09583 0.10191 0.09653 C 0.1033 0.09676 0.10451 0.09745 0.10573 0.09769 C 0.10885 0.09838 0.11215 0.09884 0.11528 0.09907 C 0.12517 0.09954 0.13489 0.09977 0.14479 0.10023 C 0.14826 0.10116 0.15208 0.1007 0.15521 0.10278 C 0.1566 0.10347 0.15642 0.10625 0.15712 0.10787 C 0.16146 0.11736 0.16059 0.11505 0.16771 0.12315 C 0.16736 0.12523 0.16771 0.12778 0.16667 0.1294 C 0.16354 0.13472 0.1526 0.13843 0.14948 0.13958 C 0.13437 0.14537 0.1408 0.14375 0.13055 0.14607 C 0.12864 0.14722 0.12673 0.14884 0.12482 0.14977 C 0.11059 0.15602 0.12604 0.1463 0.11528 0.1537 C 0.10642 0.15324 0.09739 0.15347 0.08854 0.15232 C 0.08489 0.15185 0.08038 0.14653 0.07812 0.14352 C 0.07726 0.14236 0.07708 0.14051 0.07621 0.13958 C 0.07552 0.13889 0.0743 0.13866 0.07344 0.13843 C 0.06684 0.13148 0.06996 0.13519 0.06389 0.12685 C 0.0592 0.12083 0.06111 0.12384 0.05816 0.11806 C 0.05781 0.11667 0.05764 0.11528 0.05712 0.11412 C 0.05486 0.10903 0.04965 0.10278 0.0467 0.09907 L 0.0401 0.09005 C 0.03941 0.08935 0.03889 0.0882 0.03819 0.0875 C 0.03403 0.0838 0.03611 0.08588 0.03142 0.08125 C 0.02882 0.07593 0.02812 0.07361 0.02482 0.06968 C 0.02048 0.06505 0.02083 0.06898 0.01632 0.05972 C 0.0118 0.0507 0.01441 0.0537 0.00955 0.04954 C 0.00694 0.03866 0.01059 0.05185 0.00677 0.04306 C 0.00625 0.0419 0.00625 0.04051 0.00573 0.03935 C 0.00503 0.0375 0.00382 0.03588 0.00295 0.03426 C 0.0026 0.03287 0.00243 0.03148 0.00191 0.03032 C 0.00156 0.0294 0.00035 0.02894 3.05556E-6 0.02778 C -0.00052 0.02593 -0.00052 0.02361 -0.00087 0.02153 C -0.00122 0.01991 -0.00156 0.01806 -0.00191 0.01644 C -0.00208 0.01505 -0.00261 0.01389 -0.00278 0.01273 C -0.00295 0.01181 -0.00278 0.01088 -0.00278 0.01019 L 3.05556E-6 1.48148E-6 Z" pathEditMode="relative" ptsTypes="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4.07407E-6 L 1.66667E-6 4.07407E-6 C -0.00034 -0.00069 -0.00903 -0.0169 -0.01337 -0.02153 C -0.01614 -0.02454 -0.01858 -0.02824 -0.02187 -0.03032 L -0.02569 -0.03287 C -0.02951 -0.03796 -0.02569 -0.0338 -0.03333 -0.03681 C -0.03593 -0.03773 -0.03836 -0.03958 -0.04097 -0.04051 C -0.04305 -0.04144 -0.04531 -0.04144 -0.04758 -0.0419 C -0.04913 -0.04213 -0.05069 -0.04282 -0.05243 -0.04306 C -0.05677 -0.04398 -0.06129 -0.04468 -0.06563 -0.0456 C -0.07309 -0.04722 -0.06944 -0.04653 -0.07621 -0.04815 C -0.07744 -0.04907 -0.07864 -0.05 -0.08003 -0.05069 C -0.0809 -0.05139 -0.08194 -0.05139 -0.08281 -0.05208 C -0.08507 -0.05347 -0.08819 -0.05625 -0.09046 -0.05833 C -0.09114 -0.06204 -0.09149 -0.06551 -0.09341 -0.06852 C -0.09496 -0.0713 -0.09705 -0.07361 -0.09895 -0.07616 C -0.10035 -0.07778 -0.10174 -0.0794 -0.10278 -0.08125 C -0.1073 -0.08889 -0.10556 -0.08542 -0.10851 -0.09144 C -0.11146 -0.10278 -0.10695 -0.08495 -0.11146 -0.10162 C -0.11216 -0.10417 -0.11251 -0.10671 -0.11337 -0.10926 C -0.11442 -0.11181 -0.11581 -0.11435 -0.11719 -0.1169 C -0.11737 -0.11806 -0.11771 -0.11944 -0.11806 -0.1206 C -0.12171 -0.13171 -0.11945 -0.12847 -0.12952 -0.12685 C -0.13108 -0.12523 -0.13265 -0.12338 -0.13421 -0.12199 C -0.13646 -0.11991 -0.14376 -0.11389 -0.14758 -0.11181 C -0.14862 -0.11111 -0.14949 -0.11088 -0.15053 -0.11042 C -0.1507 -0.10926 -0.15087 -0.10787 -0.1514 -0.10671 C -0.15192 -0.10556 -0.15296 -0.10532 -0.15331 -0.10417 C -0.154 -0.10116 -0.15383 -0.09815 -0.15435 -0.09514 C -0.15504 -0.09028 -0.15556 -0.08866 -0.15712 -0.0838 C -0.15747 -0.06088 -0.15712 -0.03796 -0.15817 -0.01528 C -0.15817 -0.01366 -0.15973 -0.01296 -0.16008 -0.01134 C -0.1606 -0.00856 -0.15921 -0.0044 -0.16094 -0.00255 C -0.1632 4.07407E-6 -0.16667 -0.00069 -0.16945 4.07407E-6 C -0.17084 0.00093 -0.17206 0.00185 -0.17327 0.00255 C -0.17449 0.00324 -0.17587 0.00347 -0.17709 0.00394 C -0.17935 0.00463 -0.1816 0.00532 -0.18386 0.00648 C -0.18542 0.00718 -0.18699 0.0081 -0.18855 0.00903 C -0.19046 0.00995 -0.19237 0.01042 -0.19428 0.01157 C -0.19532 0.01204 -0.20053 0.01736 -0.20087 0.01782 C -0.20157 0.01852 -0.20209 0.01968 -0.20278 0.02037 C -0.20626 0.02384 -0.20643 0.02269 -0.21042 0.02662 C -0.21146 0.02778 -0.21233 0.0294 -0.21337 0.03056 C -0.21546 0.03287 -0.21789 0.03472 -0.21997 0.03681 C -0.22726 0.04444 -0.21285 0.03218 -0.22657 0.04329 C -0.22761 0.04491 -0.22831 0.04676 -0.22952 0.04838 C -0.23091 0.05023 -0.23265 0.05162 -0.23421 0.05347 C -0.2349 0.05417 -0.2356 0.05509 -0.23612 0.05602 C -0.23646 0.05718 -0.23664 0.05856 -0.23716 0.05972 C -0.23907 0.06435 -0.24306 0.06898 -0.24567 0.07245 C -0.24775 0.0831 -0.24497 0.07222 -0.24949 0.08125 C -0.25001 0.08241 -0.24983 0.08403 -0.25053 0.08519 C -0.25157 0.08704 -0.25313 0.08843 -0.25435 0.09028 C -0.25591 0.09259 -0.25712 0.09583 -0.25903 0.09792 C -0.26129 0.10023 -0.26667 0.10301 -0.26667 0.10301 C -0.26737 0.10417 -0.26754 0.10625 -0.26858 0.10671 C -0.27188 0.1081 -0.27553 0.10741 -0.279 0.1081 C -0.28126 0.10833 -0.28351 0.1088 -0.28577 0.10926 C -0.28699 0.11019 -0.2882 0.11111 -0.28959 0.11181 C -0.2948 0.11458 -0.29792 0.11505 -0.30383 0.1169 C -0.31216 0.12245 -0.30226 0.11667 -0.31615 0.1206 C -0.3191 0.12153 -0.32188 0.12361 -0.32466 0.12454 C -0.32726 0.12523 -0.32987 0.12523 -0.3323 0.12569 C -0.33421 0.12616 -0.33612 0.12685 -0.33803 0.12708 L -0.42466 0.12963 C -0.43039 0.13472 -0.42692 0.13241 -0.43803 0.13472 C -0.44254 0.13565 -0.44688 0.13634 -0.4514 0.13727 C -0.46251 0.14468 -0.4514 0.13796 -0.46667 0.14352 C -0.48612 0.15069 -0.47049 0.14745 -0.48577 0.15 C -0.48664 0.15116 -0.48751 0.15278 -0.48855 0.1537 C -0.48942 0.1544 -0.49046 0.1544 -0.49133 0.15509 C -0.49376 0.15648 -0.49601 0.1581 -0.4981 0.15995 C -0.49983 0.16181 -0.5014 0.16412 -0.50278 0.16644 C -0.50574 0.17083 -0.5073 0.17778 -0.51146 0.18032 L -0.51719 0.18426 C -0.52153 0.19861 -0.52153 0.1963 -0.51719 0.22222 C -0.5165 0.22546 -0.51407 0.22755 -0.51233 0.22986 C -0.51094 0.23194 -0.50903 0.2331 -0.50765 0.23495 C -0.50643 0.23657 -0.50574 0.23843 -0.50469 0.24005 C -0.50192 0.24398 -0.49896 0.24769 -0.49619 0.25162 L -0.49046 0.25903 C -0.48976 0.26088 -0.48942 0.26273 -0.48855 0.26412 C -0.48785 0.26528 -0.48664 0.26574 -0.48577 0.26667 C -0.48438 0.26829 -0.48299 0.26991 -0.48195 0.27176 C -0.48108 0.27338 -0.48108 0.27569 -0.48004 0.27685 C -0.47032 0.28889 -0.47119 0.28611 -0.46285 0.29213 C -0.46129 0.29329 -0.45973 0.29491 -0.45799 0.29606 C -0.44983 0.30116 -0.45209 0.29838 -0.4448 0.30231 C -0.44341 0.30301 -0.44219 0.30394 -0.44098 0.30486 C -0.43994 0.30556 -0.43924 0.30718 -0.43803 0.30741 C -0.42831 0.30856 -0.41841 0.30833 -0.40851 0.30856 C -0.40608 0.30949 -0.40348 0.31019 -0.40087 0.31111 C -0.39584 0.31319 -0.39081 0.31597 -0.38577 0.31759 C -0.38282 0.31852 -0.38004 0.31829 -0.37709 0.31875 C -0.3724 0.32083 -0.37344 0.31898 -0.37518 0.32894 C -0.3757 0.33148 -0.37622 0.33426 -0.37709 0.33657 C -0.37778 0.33819 -0.379 0.33935 -0.38004 0.34051 C -0.38195 0.34259 -0.38508 0.34583 -0.38768 0.34676 C -0.38942 0.34745 -0.39133 0.34769 -0.39324 0.34815 C -0.40417 0.34769 -0.41494 0.34838 -0.4257 0.34676 C -0.42709 0.34653 -0.42761 0.34421 -0.42848 0.34306 C -0.43039 0.34074 -0.43247 0.33889 -0.43421 0.33657 C -0.43525 0.33542 -0.43612 0.33403 -0.43716 0.33287 C -0.43803 0.33171 -0.43907 0.33125 -0.43994 0.33032 C -0.44202 0.32778 -0.44567 0.32269 -0.44567 0.32269 C -0.44601 0.3206 -0.44619 0.31829 -0.44671 0.3162 C -0.44775 0.31181 -0.44931 0.30995 -0.4514 0.30602 C -0.45209 0.30486 -0.45261 0.30347 -0.45331 0.30231 C -0.45383 0.30139 -0.45469 0.30069 -0.45521 0.29977 C -0.4566 0.29722 -0.45782 0.29468 -0.45903 0.29213 C -0.46216 0.28519 -0.46094 0.28333 -0.46667 0.27569 C -0.47188 0.26875 -0.46928 0.27245 -0.47431 0.26412 L -0.47622 0.25648 C -0.47657 0.25532 -0.47692 0.25417 -0.47709 0.25278 L -0.47813 0.24769 C -0.47778 0.24306 -0.47813 0.23819 -0.47709 0.2338 C -0.47622 0.22986 -0.47414 0.22685 -0.4724 0.22361 C -0.47136 0.22199 -0.47067 0.21991 -0.46945 0.21852 C -0.46876 0.21736 -0.46754 0.2169 -0.46667 0.21597 C -0.46146 0.21042 -0.46858 0.21644 -0.46181 0.21088 C -0.46025 0.20949 -0.45886 0.20787 -0.45712 0.20694 C -0.45504 0.20602 -0.45261 0.20625 -0.45053 0.20579 C -0.44862 0.20463 -0.44376 0.20116 -0.44185 0.20069 C -0.43837 0.19977 -0.4349 0.19977 -0.43143 0.19954 C -0.42692 0.19769 -0.42084 0.19514 -0.41615 0.19444 C -0.41199 0.19352 -0.40799 0.19352 -0.40383 0.19306 C -0.39289 0.18727 -0.39792 0.18935 -0.37709 0.18542 C -0.37483 0.18495 -0.37275 0.18449 -0.37049 0.18426 C -0.36737 0.1838 -0.36407 0.18333 -0.36094 0.18287 C -0.35834 0.18264 -0.35591 0.18218 -0.35331 0.18171 C -0.33351 0.17106 -0.36303 0.18634 -0.34376 0.17778 C -0.34237 0.17731 -0.34133 0.17569 -0.33994 0.17523 C -0.3356 0.17431 -0.33108 0.17454 -0.32657 0.17407 C -0.30938 0.175 -0.30799 0.16829 -0.30087 0.17917 C -0.29983 0.18079 -0.29896 0.18241 -0.2981 0.18426 C -0.29775 0.18542 -0.29758 0.18681 -0.29706 0.18796 C -0.29636 0.18981 -0.29532 0.19144 -0.29428 0.19306 C -0.29271 0.1956 -0.29081 0.19792 -0.28855 0.19954 C -0.28768 0.2 -0.28664 0.2 -0.28577 0.20069 C -0.28369 0.20208 -0.28212 0.20486 -0.28004 0.20579 C -0.27275 0.20903 -0.27813 0.20671 -0.26372 0.21088 L -0.22292 0.20949 C -0.21945 0.20949 -0.21771 0.20741 -0.21528 0.20463 C -0.21424 0.20324 -0.21355 0.20162 -0.21233 0.20069 C -0.21146 0.2 -0.21042 0.2 -0.20956 0.19954 C -0.20765 0.19838 -0.20574 0.19653 -0.20383 0.1956 C -0.20278 0.19514 -0.19185 0.19329 -0.1915 0.19306 C -0.19011 0.1919 -0.18907 0.19005 -0.18768 0.18935 C -0.18577 0.18843 -0.18386 0.18843 -0.18195 0.18796 C -0.18056 0.18773 -0.17935 0.18727 -0.17813 0.18681 C -0.16893 0.18264 -0.17796 0.18519 -0.16754 0.18287 C -0.1606 0.18333 -0.15348 0.18264 -0.14671 0.18426 C -0.14532 0.18449 -0.1448 0.18681 -0.14376 0.18796 C -0.14046 0.1919 -0.13785 0.19282 -0.13525 0.19815 C -0.13456 0.19954 -0.13421 0.20116 -0.13334 0.20208 C -0.1323 0.20301 -0.13074 0.20255 -0.12952 0.20324 C -0.12553 0.20556 -0.12188 0.20833 -0.11806 0.21088 C -0.11685 0.21181 -0.11563 0.21273 -0.11424 0.21343 C -0.11181 0.21458 -0.10903 0.21574 -0.1066 0.21713 C -0.10435 0.21875 -0.10244 0.22106 -0.10001 0.22222 C -0.09687 0.22384 -0.09358 0.22407 -0.09046 0.22477 L -0.08576 0.22616 C -0.07708 0.22569 -0.06858 0.22616 -0.06007 0.22477 C -0.03298 0.22037 -0.0658 0.22199 -0.05139 0.21968 C -0.0467 0.21898 -0.04184 0.21898 -0.03715 0.21852 C -0.03524 0.21759 -0.03333 0.21644 -0.03143 0.21597 C -0.02899 0.21528 -0.02639 0.21505 -0.02378 0.21458 C -0.02067 0.21412 -0.01806 0.21366 -0.01528 0.21204 C -0.01389 0.21134 -0.01268 0.21042 -0.01146 0.20949 C -0.01042 0.20903 -0.00938 0.20903 -0.00851 0.20833 C -0.00746 0.20764 -0.00659 0.20671 -0.00573 0.20579 C -0.00434 0.20463 -0.00331 0.20301 -0.00191 0.20208 C -0.00017 0.20069 0.00191 0.20046 0.00382 0.19954 C 0.01702 0.19213 0.00434 0.19792 0.01233 0.19444 C 0.01302 0.1919 0.0132 0.18912 0.01424 0.18681 C 0.01493 0.18542 0.01632 0.18542 0.01719 0.18426 C 0.01962 0.18056 0.02188 0.17685 0.02379 0.17269 C 0.02934 0.16157 0.02032 0.18032 0.02865 0.15995 C 0.02934 0.1581 0.03056 0.15671 0.03143 0.15509 C 0.03386 0.1419 0.03056 0.1581 0.03438 0.14491 C 0.0349 0.14282 0.03594 0.13519 0.03629 0.13333 C 0.03559 0.11852 0.03646 0.11782 0.03438 0.1081 C 0.03403 0.10671 0.03386 0.10532 0.03334 0.10417 C 0.03282 0.10278 0.03212 0.10162 0.03143 0.10046 C 0.03108 0.09907 0.03108 0.09769 0.03056 0.09653 C 0.02952 0.09491 0.02795 0.09398 0.02674 0.09282 C 0.01563 0.08356 0.00069 0.08935 -0.01146 0.08889 C -0.01077 0.08634 -0.00868 0.07755 -0.00764 0.075 C -0.00678 0.07315 -0.00573 0.07153 -0.00468 0.06991 C -0.00451 0.06852 -0.00416 0.06736 -0.00383 0.06597 C -0.00261 0.06319 -0.00086 0.06065 0.00105 0.05856 C 0.00556 0.05324 0.00556 0.05347 0.01042 0.04954 C 0.01528 0.04097 0.01285 0.04676 0.01528 0.03171 C 0.01771 0.01574 0.01719 0.025 0.01719 0.00903 L 1.66667E-6 4.07407E-6 Z" pathEditMode="relative" ptsTypes="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7 -4.44444E-6 L 0.00017 -4.44444E-6 C -0.00139 -0.00301 -0.00347 -0.00555 -0.00469 -0.00902 C -0.00556 -0.0118 -0.00434 -0.01527 -0.00556 -0.01782 C -0.00712 -0.02129 -0.01007 -0.02291 -0.01233 -0.02546 C -0.0125 -0.0331 -0.01267 -0.04074 -0.0132 -0.04838 C -0.01337 -0.04977 -0.01389 -0.05092 -0.01424 -0.05231 C -0.01476 -0.05532 -0.0158 -0.06273 -0.01702 -0.06481 L -0.01892 -0.06875 C -0.02031 -0.0743 -0.01979 -0.07407 -0.02465 -0.07893 C -0.02535 -0.07963 -0.02656 -0.07963 -0.02743 -0.08009 C -0.02969 -0.0831 -0.0316 -0.0868 -0.0342 -0.08912 C -0.03611 -0.09074 -0.0375 -0.09166 -0.03889 -0.09421 C -0.04028 -0.09652 -0.04132 -0.0993 -0.04271 -0.10185 L -0.04566 -0.10671 C -0.04531 -0.11111 -0.04566 -0.11551 -0.04462 -0.11944 C -0.04392 -0.12199 -0.04202 -0.12361 -0.0408 -0.12592 C -0.03941 -0.12824 -0.03837 -0.13102 -0.03698 -0.13356 C -0.03646 -0.13472 -0.03577 -0.13611 -0.03507 -0.13727 C -0.0342 -0.13912 -0.03351 -0.1412 -0.03229 -0.14236 C -0.03056 -0.14421 -0.0283 -0.14444 -0.02656 -0.14629 C -0.02465 -0.14791 -0.02344 -0.15046 -0.0217 -0.15254 C -0.01823 -0.15671 -0.0184 -0.15555 -0.01511 -0.15902 C -0.01215 -0.1618 -0.00972 -0.16527 -0.0066 -0.16782 C -0.00486 -0.16898 -0.0033 -0.17014 -0.00174 -0.17152 C -0.00017 -0.17315 0.00139 -0.17523 0.00295 -0.17662 C 0.00451 -0.17801 0.00625 -0.17893 0.00781 -0.18055 C 0.0092 -0.18194 0.01024 -0.18379 0.01163 -0.18565 C 0.0125 -0.1868 0.01302 -0.18912 0.01441 -0.18935 L 0.01927 -0.19074 C 0.02187 -0.1956 0.02257 -0.19745 0.02673 -0.20092 C 0.02882 -0.20254 0.03125 -0.20347 0.03351 -0.20463 C 0.03819 -0.21296 0.03437 -0.2074 0.04201 -0.21481 C 0.04375 -0.21643 0.04514 -0.21828 0.04687 -0.2199 C 0.04861 -0.22176 0.05069 -0.22315 0.0526 -0.225 C 0.06493 -0.23703 0.05173 -0.22523 0.06007 -0.23264 C 0.06198 -0.24213 0.06354 -0.24861 0.06007 -0.26065 C 0.05903 -0.26458 0.05469 -0.26527 0.0526 -0.26805 C 0.05121 -0.2699 0.05 -0.27176 0.04878 -0.27315 C 0.04531 -0.27731 0.0441 -0.27731 0.0401 -0.28078 C 0.02708 -0.29213 0.03316 -0.28912 0.02587 -0.29236 C 0.02483 -0.29398 0.02396 -0.29583 0.02292 -0.29745 C 0.02239 -0.29838 0.0217 -0.29907 0.02101 -0.3 C 0.01493 -0.30972 0.02135 -0.30069 0.01545 -0.30879 C 0.0151 -0.31018 0.01493 -0.31157 0.01441 -0.31273 C 0.01163 -0.31782 0.01128 -0.31736 0.00781 -0.31898 C 0.00712 -0.32037 0.00486 -0.32569 0.00295 -0.32523 C -0.00104 -0.32453 -0.00851 -0.32014 -0.00851 -0.32014 C -0.00972 -0.31898 -0.01094 -0.31759 -0.01233 -0.31643 C -0.0132 -0.31551 -0.01441 -0.31504 -0.01511 -0.31389 C -0.01563 -0.31296 -0.01702 -0.30532 -0.01702 -0.30509 C -0.01667 -0.30046 -0.01719 -0.29537 -0.01597 -0.29097 C -0.0158 -0.28981 -0.01406 -0.29051 -0.0132 -0.28981 C -0.01233 -0.28889 -0.01215 -0.28703 -0.01129 -0.28588 C -0.00781 -0.28148 -0.00781 -0.2831 -0.00469 -0.27963 C -0.00365 -0.27847 -0.00295 -0.27662 -0.00174 -0.27569 C 0.00347 -0.27268 0.0092 -0.27129 0.01441 -0.26805 C 0.01736 -0.26643 0.01996 -0.26412 0.02292 -0.26319 C 0.02604 -0.26203 0.02934 -0.26227 0.03246 -0.2618 C 0.04062 -0.25972 0.0342 -0.26157 0.04392 -0.2581 C 0.04514 -0.25764 0.04653 -0.25717 0.04774 -0.25671 C 0.0493 -0.25602 0.05087 -0.25486 0.0526 -0.25416 C 0.05382 -0.2537 0.05503 -0.25347 0.05625 -0.25301 C 0.05798 -0.25208 0.05955 -0.25115 0.06111 -0.25046 C 0.06684 -0.24791 0.06684 -0.24838 0.07153 -0.24652 C 0.07378 -0.24583 0.07604 -0.2449 0.0783 -0.24398 C 0.08663 -0.23565 0.0776 -0.24375 0.08594 -0.23889 C 0.08767 -0.23796 0.09253 -0.23217 0.0934 -0.23125 C 0.09427 -0.23055 0.09531 -0.23055 0.09635 -0.23009 C 0.09826 -0.22801 0.1 -0.22569 0.10208 -0.22361 C 0.10903 -0.2169 0.10469 -0.22268 0.1125 -0.21597 C 0.11771 -0.21157 0.12344 -0.20787 0.12778 -0.20208 C 0.12847 -0.20115 0.12899 -0.20023 0.12969 -0.19953 C 0.13403 -0.1956 0.13871 -0.19236 0.14305 -0.18819 C 0.14844 -0.18287 0.14705 -0.18148 0.15156 -0.17546 C 0.15243 -0.1743 0.15347 -0.17384 0.15451 -0.17291 C 0.15503 -0.17037 0.15573 -0.16782 0.15642 -0.16527 C 0.15677 -0.16365 0.15694 -0.1618 0.15729 -0.16018 C 0.15816 -0.15625 0.16024 -0.14884 0.16024 -0.14884 C 0.15989 -0.14375 0.16024 -0.13842 0.1592 -0.13356 C 0.15833 -0.12963 0.15608 -0.12662 0.15451 -0.12338 C 0.15121 -0.11736 0.14705 -0.11134 0.14201 -0.1081 L 0.13628 -0.1044 C 0.125 -0.10509 0.11337 -0.10509 0.10208 -0.10671 C 0.09913 -0.10717 0.09635 -0.10926 0.0934 -0.11065 C 0.08229 -0.11643 0.07344 -0.12407 0.06302 -0.13356 C 0.0592 -0.1368 0.05555 -0.14074 0.05156 -0.14375 C 0.03785 -0.15416 0.04288 -0.14259 0.02587 -0.16527 C 0.01458 -0.18032 0.01458 -0.1824 0.0059 -0.19074 C 0.00486 -0.19166 0.00399 -0.19236 0.00295 -0.19328 C 0.00087 -0.1949 -0.00139 -0.19652 -0.00365 -0.19838 C -0.00486 -0.20092 -0.00556 -0.2044 -0.00747 -0.20602 C -0.0099 -0.20787 -0.0132 -0.2074 -0.01597 -0.20856 C -0.03299 -0.21551 -0.00833 -0.21111 -0.03889 -0.21342 C -0.05417 -0.21643 -0.05521 -0.21736 -0.07899 -0.21227 C -0.08056 -0.21203 -0.0809 -0.20879 -0.08177 -0.20717 C -0.08212 -0.20555 -0.08281 -0.20393 -0.08281 -0.20208 C -0.08247 -0.19652 -0.08195 -0.19097 -0.0809 -0.18565 C -0.07986 -0.18102 -0.07587 -0.1787 -0.07327 -0.17662 C -0.06563 -0.17106 -0.06511 -0.17152 -0.05417 -0.16898 C -0.04497 -0.16713 -0.02656 -0.16389 -0.02656 -0.16389 C -0.02361 -0.1625 -0.01597 -0.15926 -0.0132 -0.15648 C -0.01007 -0.15324 -0.00747 -0.14977 -0.00469 -0.14629 C -0.00226 -0.14328 0.00208 -0.13727 0.00208 -0.13727 C 0.00243 -0.13472 0.0026 -0.13217 0.00295 -0.12963 C 0.0033 -0.12801 0.00417 -0.12639 0.00399 -0.12453 C 0.00295 -0.11852 0.0026 -0.11111 -0.00087 -0.10671 C -0.0125 -0.09236 -0.02622 -0.09629 -0.03993 -0.09027 L -0.04271 -0.08912 C -0.05295 -0.09236 -0.04323 -0.08865 -0.06181 -0.1044 C -0.06702 -0.10879 -0.07292 -0.11203 -0.07795 -0.1169 C -0.08577 -0.12477 -0.09983 -0.14236 -0.09983 -0.14236 C -0.10608 -0.15879 -0.1007 -0.14305 -0.1066 -0.17407 C -0.1132 -0.20949 -0.10573 -0.15879 -0.11129 -0.19953 C -0.11163 -0.20671 -0.10781 -0.21713 -0.11233 -0.22106 C -0.11771 -0.22615 -0.1257 -0.22014 -0.13229 -0.21852 C -0.13993 -0.2169 -0.15521 -0.21111 -0.15521 -0.21111 C -0.15833 -0.20879 -0.16146 -0.20648 -0.16458 -0.20463 C -0.17083 -0.20115 -0.16649 -0.20602 -0.17031 -0.20092 C -0.16858 -0.19282 -0.16806 -0.18819 -0.16458 -0.18055 C -0.15955 -0.16875 -0.1533 -0.15764 -0.14653 -0.14745 C -0.14445 -0.14444 -0.14202 -0.14166 -0.13993 -0.13865 C -0.13785 -0.13565 -0.13594 -0.13287 -0.1342 -0.12963 C -0.12969 -0.12176 -0.13299 -0.1243 -0.12743 -0.1169 C -0.12674 -0.11597 -0.12552 -0.11527 -0.12465 -0.11435 C -0.12396 -0.11041 -0.12379 -0.10926 -0.12274 -0.10555 C -0.12222 -0.10347 -0.12118 -0.10139 -0.12083 -0.0993 C -0.11962 -0.09328 -0.11806 -0.08148 -0.11806 -0.08148 C -0.11892 -0.06458 -0.11649 -0.06782 -0.12083 -0.05972 C -0.1217 -0.0581 -0.1224 -0.05578 -0.12361 -0.05463 C -0.12604 -0.05277 -0.12882 -0.05231 -0.13125 -0.05092 C -0.15104 -0.05324 -0.15851 -0.04815 -0.17136 -0.05856 C -0.17274 -0.05972 -0.17379 -0.06111 -0.17517 -0.06227 C -0.17639 -0.08518 -0.17517 -0.07199 -0.17795 -0.09166 C -0.17865 -0.09629 -0.17899 -0.10092 -0.17986 -0.10555 C -0.18056 -0.10949 -0.18195 -0.11319 -0.18281 -0.1169 C -0.18316 -0.11898 -0.18316 -0.12129 -0.18368 -0.12338 C -0.18594 -0.13194 -0.18854 -0.13657 -0.19132 -0.1449 C -0.19167 -0.14606 -0.19167 -0.14768 -0.19219 -0.14884 C -0.1941 -0.15185 -0.19983 -0.15301 -0.20174 -0.15393 C -0.21858 -0.15347 -0.23542 -0.1537 -0.25226 -0.15254 C -0.25365 -0.15254 -0.25469 -0.15069 -0.25608 -0.15 C -0.26146 -0.14768 -0.26684 -0.14537 -0.27222 -0.14375 C -0.27396 -0.14328 -0.29271 -0.1412 -0.29323 -0.1412 C -0.29549 -0.13981 -0.29809 -0.13935 -0.29983 -0.13727 C -0.30174 -0.13541 -0.30226 -0.13194 -0.30365 -0.12963 C -0.3066 -0.12546 -0.3092 -0.125 -0.3132 -0.12338 C -0.31545 -0.12129 -0.31754 -0.11852 -0.31997 -0.1169 C -0.32136 -0.11597 -0.32327 -0.11666 -0.32465 -0.11574 C -0.32743 -0.11365 -0.32969 -0.11065 -0.33229 -0.1081 C -0.33802 -0.09652 -0.32865 -0.11435 -0.33889 -0.10046 C -0.34028 -0.09884 -0.34063 -0.09606 -0.34184 -0.09421 C -0.34375 -0.09097 -0.34636 -0.08842 -0.34844 -0.08518 C -0.35122 -0.08102 -0.35313 -0.07615 -0.35521 -0.07129 C -0.35608 -0.06458 -0.35833 -0.05046 -0.35903 -0.04213 C -0.35938 -0.03703 -0.35955 -0.03194 -0.3599 -0.02685 C -0.35955 -0.02384 -0.36111 -0.01852 -0.35903 -0.01782 C -0.35399 -0.01666 -0.33993 -0.02685 -0.33507 -0.0294 C -0.33212 -0.03102 -0.32882 -0.03171 -0.3257 -0.0331 C -0.31545 -0.03773 -0.31181 -0.03981 -0.30174 -0.04722 C -0.29896 -0.0493 -0.29392 -0.05416 -0.29132 -0.05717 C -0.28993 -0.05879 -0.28889 -0.06088 -0.2875 -0.06227 C -0.28611 -0.06389 -0.28438 -0.06481 -0.28281 -0.0662 C -0.27986 -0.07106 -0.27865 -0.07361 -0.27517 -0.07754 C -0.27396 -0.07893 -0.2724 -0.07986 -0.27136 -0.08148 C -0.26649 -0.08773 -0.27327 -0.08819 -0.26077 -0.09282 C -0.25868 -0.09375 -0.25642 -0.09421 -0.25417 -0.09537 C -0.25035 -0.09722 -0.24688 -0.10069 -0.24271 -0.10185 C -0.23333 -0.10416 -0.22361 -0.10393 -0.21424 -0.10555 C -0.20938 -0.10648 -0.20469 -0.1081 -0.19983 -0.10926 L -0.10747 -0.1081 C -0.10504 -0.10787 -0.1033 -0.1044 -0.10087 -0.1044 L 0.00486 -0.10555 C 0.02031 -0.1125 0.01215 -0.10926 0.04878 -0.10185 C 0.05364 -0.10069 0.05816 -0.09722 0.06302 -0.09537 C 0.06458 -0.09467 0.06614 -0.09444 0.06771 -0.09421 C 0.0684 -0.09328 0.06927 -0.09259 0.06962 -0.09166 C 0.07048 -0.08912 0.07153 -0.08402 0.07153 -0.08402 C 0.07222 -0.07847 0.07344 -0.06713 0.07344 -0.06227 C 0.07344 -0.06065 0.07292 -0.05902 0.07257 -0.05717 C 0.07309 -0.05231 0.07326 -0.04699 0.07448 -0.04213 C 0.075 -0.03958 0.07795 -0.03796 0.07726 -0.03565 C 0.07656 -0.03333 0.07361 -0.03356 0.07153 -0.0331 C 0.05851 -0.03032 0.05399 -0.03102 0.04201 -0.0294 C 0.0401 -0.02893 0.03819 -0.02847 0.03628 -0.02801 C 0.03542 -0.02731 0.03455 -0.02615 0.03351 -0.02546 C 0.0316 -0.02453 0.02969 -0.02407 0.02778 -0.02291 C 0.02621 -0.02222 0.02465 -0.02129 0.02292 -0.02037 C 0.01753 -0.01782 0.01927 -0.01782 0.01632 -0.01782 L 0.00017 -4.44444E-6 Z" pathEditMode="relative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6 -1.85185E-6 L 5.55556E-6 -1.85185E-6 C 0.00956 -0.00093 0.01911 -0.00139 0.02865 -0.00255 C 0.02952 -0.00255 0.03039 -0.00371 0.03143 -0.00371 C 0.03595 -0.0044 0.04029 -0.00463 0.0448 -0.00509 C 0.05122 -0.01366 0.03924 0.00185 0.0514 -0.01134 C 0.05348 -0.01366 0.05522 -0.01644 0.05713 -0.01898 L 0.06008 -0.02292 C 0.06025 -0.02408 0.0606 -0.02546 0.06095 -0.02662 C 0.06529 -0.04005 0.06042 -0.02222 0.06477 -0.0382 C 0.06511 -0.03935 0.06511 -0.04097 0.06581 -0.0419 C 0.06667 -0.04352 0.06841 -0.04421 0.06963 -0.0456 C 0.07258 -0.04977 0.07223 -0.05116 0.07431 -0.05579 C 0.07622 -0.06042 0.079 -0.06412 0.08091 -0.06852 C 0.0889 -0.08704 0.07848 -0.0632 0.08386 -0.07755 C 0.08716 -0.08634 0.08647 -0.08472 0.09046 -0.09005 C 0.09324 -0.10463 0.08907 -0.08727 0.09428 -0.09769 C 0.09619 -0.10162 0.09723 -0.10648 0.09914 -0.11042 L 0.10192 -0.1169 C 0.10227 -0.11898 0.10209 -0.1213 0.10296 -0.12315 C 0.10348 -0.12454 0.1047 -0.125 0.10574 -0.1257 C 0.10782 -0.12709 0.11147 -0.12778 0.11338 -0.12824 C 0.11459 -0.12871 0.11598 -0.12917 0.1172 -0.12963 C 0.11806 -0.13033 0.11893 -0.13148 0.11997 -0.13218 C 0.12188 -0.1331 0.1257 -0.13449 0.1257 -0.13449 C 0.13022 -0.1338 0.13473 -0.1331 0.13907 -0.13218 C 0.14324 -0.13102 0.1507 -0.12709 0.15435 -0.1257 C 0.15817 -0.12431 0.16581 -0.12199 0.16581 -0.12199 C 0.16702 -0.12107 0.16858 -0.1206 0.16963 -0.11945 C 0.17032 -0.11852 0.17049 -0.1169 0.17049 -0.11551 C 0.17049 -0.10834 0.1698 -0.10116 0.16963 -0.09398 C 0.1698 -0.09236 0.16963 -0.09005 0.17049 -0.08889 C 0.17136 -0.08773 0.1731 -0.0882 0.17431 -0.0875 C 0.17536 -0.08727 0.17622 -0.08658 0.17709 -0.08634 C 0.18126 -0.08519 0.19237 -0.08287 0.19723 -0.08264 C 0.20869 -0.08195 0.21997 -0.08171 0.23143 -0.08125 C 0.23299 -0.08033 0.23456 -0.0794 0.23629 -0.07871 C 0.24133 -0.07685 0.25331 -0.07639 0.25626 -0.07616 C 0.26702 -0.06898 0.25157 -0.07871 0.26581 -0.07246 C 0.28056 -0.06574 0.26268 -0.0706 0.27727 -0.06736 C 0.28161 -0.06435 0.28664 -0.06227 0.29046 -0.05834 C 0.29532 -0.05347 0.29272 -0.05509 0.2981 -0.05324 C 0.29949 -0.04977 0.30036 -0.04815 0.30105 -0.04445 C 0.3014 -0.04236 0.30105 -0.03982 0.30192 -0.0382 C 0.30365 -0.03449 0.30869 -0.02917 0.30869 -0.02917 C 0.31042 -0.01945 0.30799 -0.02847 0.31251 -0.02037 C 0.31824 -0.00949 0.31112 -0.01945 0.31633 -0.01273 C 0.31806 -0.00255 0.31702 -0.01204 0.31529 0.00393 C 0.31477 0.00879 0.31494 0.01412 0.31442 0.01898 C 0.31407 0.02129 0.31303 0.02315 0.31251 0.02546 C 0.31199 0.02708 0.31181 0.0287 0.31147 0.03055 C 0.31181 0.03889 0.31181 0.04745 0.31251 0.05602 C 0.31251 0.05717 0.31303 0.05856 0.31338 0.05972 C 0.31581 0.06736 0.31442 0.06227 0.3172 0.06852 C 0.31911 0.07291 0.31893 0.07315 0.32015 0.07754 C 0.3198 0.09815 0.31963 0.11898 0.31911 0.13981 C 0.31911 0.14097 0.31858 0.14236 0.31824 0.14352 C 0.31095 0.16458 0.31702 0.14676 0.31251 0.15741 C 0.31181 0.15926 0.31129 0.16111 0.3106 0.1625 C 0.30973 0.16412 0.30852 0.16504 0.30765 0.16643 C 0.30695 0.16759 0.30678 0.16944 0.30574 0.17014 C 0.30348 0.17245 0.2981 0.17523 0.2981 0.17523 L 0.25713 0.17407 C 0.25435 0.17361 0.25209 0.1706 0.24949 0.16898 L 0.24584 0.16643 C 0.23959 0.15532 0.24619 0.16597 0.24011 0.15879 C 0.23334 0.15092 0.23803 0.1537 0.23247 0.15116 C 0.22449 0.14074 0.23091 0.14838 0.22379 0.14097 C 0.21147 0.12778 0.21772 0.13194 0.20869 0.12708 L 0.20105 0.1169 C 0.19966 0.11528 0.1981 0.11389 0.19723 0.1118 L 0.19532 0.10787 C 0.19497 0.10625 0.19497 0.1044 0.19428 0.10301 C 0.19254 0.09791 0.18542 0.09028 0.18386 0.08773 C 0.18386 0.0875 0.17952 0.08009 0.17813 0.0787 C 0.17727 0.07801 0.17049 0.07338 0.16858 0.07106 C 0.16754 0.06991 0.16702 0.06805 0.16581 0.06736 C 0.16216 0.06528 0.15435 0.06342 0.15435 0.06342 C 0.14792 0.06389 0.1415 0.06366 0.13525 0.06481 C 0.13282 0.06528 0.13091 0.06736 0.12865 0.06852 C 0.12674 0.06967 0.12483 0.07037 0.12292 0.07106 C 0.11702 0.07893 0.11997 0.07569 0.11424 0.08125 C 0.10956 0.09375 0.11529 0.07824 0.11042 0.09282 C 0.1099 0.09444 0.10921 0.09606 0.10852 0.09791 C 0.10817 0.09907 0.10817 0.10046 0.10765 0.10162 C 0.10661 0.10393 0.10504 0.10579 0.10383 0.10787 C 0.10192 0.11551 0.10435 0.1081 0.10001 0.11551 C 0.09549 0.12361 0.09949 0.12083 0.09428 0.12315 C 0.08525 0.13287 0.09358 0.12477 0.08577 0.13079 C 0.08317 0.13287 0.08056 0.13495 0.07813 0.13727 C 0.07709 0.13796 0.07622 0.13912 0.07518 0.13981 C 0.07397 0.14051 0.07275 0.14051 0.07136 0.14097 C 0.06772 0.14259 0.06494 0.14514 0.06095 0.14606 C 0.05522 0.14768 0.05782 0.14676 0.05331 0.14861 C 0.03647 0.14815 0.01963 0.14884 0.00279 0.14745 C 0.00053 0.14722 -0.00155 0.14467 -0.00381 0.14352 C -0.00572 0.14259 -0.00954 0.14097 -0.00954 0.14097 C -0.01405 0.13194 -0.00798 0.14305 -0.01614 0.13333 C -0.01753 0.13171 -0.01978 0.12662 -0.021 0.12454 C -0.02221 0.12222 -0.0236 0.12037 -0.02482 0.11805 C -0.02673 0.11435 -0.02742 0.11041 -0.03055 0.10787 C -0.03194 0.10671 -0.03367 0.10625 -0.03523 0.10532 C -0.03714 0.10301 -0.0394 0.09954 -0.04183 0.09791 C -0.04305 0.09699 -0.04444 0.09699 -0.04565 0.09653 C -0.04912 0.09514 -0.04826 0.0956 -0.05138 0.09282 C -0.05555 0.09305 -0.05971 0.09305 -0.06388 0.09398 C -0.06544 0.09444 -0.06701 0.09583 -0.06857 0.09653 C -0.06978 0.09699 -0.07117 0.09722 -0.07239 0.09791 C -0.07829 0.10046 -0.07673 0.10046 -0.0828 0.10416 C -0.08593 0.10602 -0.08958 0.10671 -0.09235 0.10926 C -0.09617 0.1125 -0.09409 0.11134 -0.09808 0.11296 C -0.09878 0.11481 -0.09947 0.11643 -0.09999 0.11805 C -0.10051 0.11967 -0.10017 0.12176 -0.10103 0.12315 C -0.10155 0.12454 -0.10642 0.12847 -0.10763 0.12963 C -0.10885 0.13079 -0.11023 0.13194 -0.11145 0.13333 C -0.11458 0.13704 -0.11475 0.13866 -0.11805 0.14097 C -0.11909 0.14166 -0.11996 0.1419 -0.121 0.14236 C -0.12187 0.14398 -0.12273 0.14583 -0.12378 0.14745 C -0.12638 0.15139 -0.13333 0.15879 -0.13523 0.15995 C -0.13645 0.16088 -0.13784 0.16157 -0.13905 0.1625 C -0.1453 0.16852 -0.13871 0.16504 -0.14478 0.16759 C -0.146 0.16944 -0.14773 0.1706 -0.1486 0.17268 C -0.1493 0.17454 -0.14912 0.17708 -0.14947 0.17916 C -0.14982 0.18079 -0.15017 0.18241 -0.15051 0.18426 C -0.15086 0.18541 -0.15121 0.1868 -0.15138 0.18796 C -0.1519 0.19004 -0.15208 0.19213 -0.15242 0.19444 C -0.15208 0.20741 -0.15225 0.2206 -0.15138 0.23379 C -0.15138 0.23565 -0.15051 0.23727 -0.14947 0.23889 C -0.14878 0.24004 -0.14756 0.24051 -0.14669 0.24143 C -0.14548 0.24259 -0.14444 0.24444 -0.14287 0.24514 C -0.14079 0.24606 -0.13836 0.24606 -0.13628 0.24653 C -0.13437 0.24768 -0.13246 0.2493 -0.13055 0.25023 C -0.12412 0.25347 -0.11458 0.25486 -0.10867 0.25532 C -0.09426 0.25625 -0.08003 0.25625 -0.06579 0.25648 C -0.06319 0.25694 -0.06041 0.25648 -0.05815 0.25787 C -0.05711 0.25833 -0.05711 0.26088 -0.05624 0.26157 C -0.05503 0.26273 -0.05364 0.2625 -0.05242 0.26296 C -0.05103 0.26551 -0.05017 0.26829 -0.0486 0.2706 C -0.03975 0.28403 -0.05138 0.26157 -0.04374 0.27685 C -0.04444 0.28194 -0.04426 0.28727 -0.04565 0.29213 C -0.046 0.29329 -0.04773 0.29282 -0.0486 0.29352 C -0.04982 0.29421 -0.05103 0.29514 -0.05242 0.29606 C -0.05676 0.2956 -0.06128 0.29514 -0.06579 0.29467 C -0.06787 0.29444 -0.07013 0.29352 -0.07239 0.29352 C -0.07881 0.29282 -0.08506 0.29259 -0.09148 0.29213 C -0.09461 0.2912 -0.09773 0.29028 -0.10103 0.28958 C -0.1052 0.28866 -0.10763 0.28866 -0.11145 0.28704 C -0.11301 0.28634 -0.11458 0.28541 -0.11614 0.28449 C -0.11718 0.28403 -0.11822 0.28379 -0.11909 0.28333 C -0.1203 0.28241 -0.12152 0.28148 -0.12291 0.28079 C -0.12378 0.28009 -0.12482 0.28009 -0.12569 0.2794 C -0.13645 0.27291 -0.12968 0.27546 -0.13714 0.27315 C -0.13871 0.27176 -0.14027 0.27037 -0.14201 0.26921 C -0.14374 0.26805 -0.14583 0.26759 -0.14756 0.26666 C -0.15155 0.26481 -0.15885 0.26111 -0.16284 0.25787 C -0.16579 0.25555 -0.16648 0.25416 -0.16857 0.25139 C -0.1703 0.24444 -0.16857 0.25069 -0.17152 0.24398 C -0.17221 0.24213 -0.17273 0.24051 -0.17343 0.23889 C -0.1743 0.23657 -0.17534 0.23472 -0.17621 0.23241 C -0.17673 0.23125 -0.17673 0.22986 -0.17725 0.2287 C -0.17794 0.22685 -0.17916 0.22546 -0.18003 0.22361 C -0.18072 0.22199 -0.18107 0.22014 -0.18194 0.21852 C -0.18246 0.21759 -0.18333 0.2169 -0.18385 0.21597 C -0.1861 0.21204 -0.1861 0.21065 -0.18767 0.20579 C -0.18871 0.19421 -0.18923 0.19629 -0.18767 0.18426 C -0.18749 0.18287 -0.18714 0.18171 -0.18662 0.18032 C -0.18576 0.17731 -0.18506 0.1743 -0.18385 0.17153 C -0.1828 0.16898 -0.17985 0.16458 -0.17812 0.1625 C -0.17725 0.16157 -0.17621 0.16111 -0.17534 0.15995 C -0.1743 0.15879 -0.17343 0.15717 -0.17239 0.15625 C -0.1703 0.1544 -0.16787 0.15301 -0.16579 0.15116 C -0.16371 0.1493 -0.16197 0.14676 -0.16006 0.14491 C -0.15676 0.14143 -0.15711 0.14259 -0.15329 0.13981 C -0.15242 0.13889 -0.15155 0.13796 -0.15051 0.13727 C -0.14826 0.13565 -0.146 0.13472 -0.14392 0.13333 C -0.13871 0.13009 -0.14218 0.12916 -0.13437 0.12569 C -0.13194 0.12477 -0.12916 0.125 -0.12673 0.12454 C -0.12204 0.12245 -0.11926 0.12106 -0.11423 0.11944 C -0.11267 0.11898 -0.1111 0.11875 -0.10954 0.11805 C -0.10763 0.11736 -0.10589 0.11597 -0.10381 0.11551 C -0.0993 0.11481 -0.09496 0.11366 -0.09044 0.11296 L -0.06961 0.11041 C -0.06631 0.11018 -0.06319 0.10995 -0.06006 0.10926 C -0.05676 0.10856 -0.05364 0.10694 -0.05051 0.10671 C -0.02794 0.10486 -0.00537 0.10347 0.0172 0.10301 L 0.11424 0.10046 C 0.13612 0.09653 0.12102 0.1 0.13907 0.09398 L 0.14671 0.09143 C 0.1474 0.08889 0.14775 0.08634 0.14862 0.08379 C 0.14983 0.08009 0.1547 0.07106 0.15626 0.06852 C 0.16459 0.0544 0.16129 0.05787 0.16772 0.05208 C 0.16824 0.04861 0.16876 0.04537 0.16963 0.0419 C 0.17015 0.03935 0.17136 0.03704 0.17154 0.03426 C 0.17171 0.02847 0.17154 0.02222 0.17049 0.01643 C 0.17015 0.01435 0.16841 0.01319 0.16772 0.01134 C 0.16685 0.00995 0.1665 0.0081 0.16581 0.00648 C 0.16511 0.00463 0.16164 -0.00162 0.16095 -0.00255 C 0.1599 -0.00394 0.15852 -0.00509 0.15713 -0.00625 C 0.15348 -0.00949 0.15122 -0.00972 0.14671 -0.01134 C 0.14202 -0.01551 0.14567 -0.01296 0.13907 -0.01528 C 0.13681 -0.01597 0.13473 -0.0169 0.13247 -0.01783 C 0.13091 -0.01829 0.12917 -0.01852 0.12761 -0.01898 C 0.12674 -0.01945 0.1257 -0.01991 0.12483 -0.02037 C 0.12345 -0.02084 0.12223 -0.02107 0.12102 -0.02153 C 0.1165 -0.02107 0.11199 -0.02153 0.10765 -0.02037 C 0.10313 -0.01898 0.10331 -0.01574 0.10001 -0.01273 C 0.09636 -0.00926 0.09411 -0.00972 0.08959 -0.0088 C 0.08664 -0.00926 0.08299 -0.00741 0.08091 -0.01019 C 0.0797 -0.01181 0.08334 -0.025 0.08386 -0.02662 C 0.0849 -0.03079 0.08612 -0.03426 0.08768 -0.0382 C 0.08855 -0.04028 0.08959 -0.04236 0.09046 -0.04445 C 0.09115 -0.04607 0.09167 -0.04792 0.09237 -0.04954 C 0.09358 -0.05209 0.0948 -0.05463 0.09619 -0.05718 C 0.09723 -0.0588 0.09827 -0.06042 0.09914 -0.06227 C 0.09983 -0.06389 0.10001 -0.06597 0.10105 -0.06736 C 0.10192 -0.06852 0.10348 -0.06921 0.10487 -0.06991 C 0.11112 -0.07315 0.11147 -0.07269 0.11911 -0.07361 C 0.13803 -0.07639 0.12449 -0.07408 0.15626 -0.07755 C 0.15904 -0.07778 0.16199 -0.07824 0.16477 -0.07871 C 0.19567 -0.07685 0.17935 -0.08496 0.18664 -0.07361 C 0.18786 -0.07176 0.18924 -0.07037 0.19046 -0.06852 C 0.19081 -0.0669 0.19098 -0.06505 0.1915 -0.06343 C 0.19393 -0.05625 0.19376 -0.05834 0.19723 -0.05324 C 0.19845 -0.05139 0.19966 -0.04908 0.20105 -0.04699 C 0.20122 -0.0456 0.20174 -0.04445 0.20192 -0.04306 C 0.20227 -0.04144 0.20244 -0.03959 0.20296 -0.0382 C 0.20331 -0.03658 0.20417 -0.03565 0.20487 -0.03426 C 0.20504 -0.0132 0.2047 0.0081 0.20574 0.02916 C 0.20591 0.03217 0.20765 0.03426 0.20869 0.0368 C 0.2099 0.03981 0.21233 0.04398 0.21424 0.04583 C 0.21581 0.04699 0.21754 0.04722 0.21911 0.04838 C 0.22067 0.0493 0.22223 0.05092 0.22379 0.05208 C 0.22605 0.0537 0.23004 0.05625 0.23247 0.05717 C 0.23404 0.05787 0.2356 0.0581 0.23716 0.05833 L 0.24584 0.06088 C 0.2474 0.06134 0.24897 0.06204 0.25053 0.06227 C 0.25365 0.06273 0.25695 0.06296 0.26008 0.06342 C 0.26164 0.06389 0.2632 0.06435 0.26477 0.06481 C 0.26928 0.06574 0.27362 0.06643 0.27813 0.06736 C 0.28004 0.0669 0.2823 0.06759 0.28386 0.06597 C 0.2882 0.06227 0.28872 0.0581 0.2915 0.05347 C 0.29306 0.05069 0.2948 0.04838 0.29619 0.04583 C 0.29966 0.03958 0.29966 0.03889 0.30192 0.0331 C 0.30157 0.02083 0.30296 0.00833 0.30105 -0.00371 C 0.30053 -0.00671 0.29723 -0.00718 0.29532 -0.0088 L 0.29237 -0.01134 C 0.28577 -0.01088 0.279 -0.01111 0.2724 -0.01019 C 0.26702 -0.00926 0.26424 -0.00602 0.25904 -0.00371 C 0.25765 -0.00301 0.25591 -0.00301 0.25435 -0.00255 C 0.25313 -0.00209 0.25174 -0.00162 0.25053 -0.00116 C 0.24949 0.00254 0.24983 0.00741 0.24775 0.01018 C 0.24376 0.01551 0.24567 0.0125 0.24202 0.01898 C 0.24098 0.02384 0.2389 0.03333 0.2382 0.03819 C 0.23768 0.04143 0.23768 0.04491 0.23716 0.04838 C 0.23664 0.05208 0.23525 0.05764 0.23438 0.06088 C 0.23473 0.07083 0.23473 0.08055 0.23525 0.09028 C 0.23542 0.0919 0.2356 0.09375 0.23629 0.09537 C 0.23699 0.09722 0.2382 0.09861 0.23907 0.10046 C 0.24289 0.10741 0.2415 0.10764 0.24949 0.11551 C 0.25765 0.12361 0.24914 0.1162 0.25713 0.1206 C 0.25973 0.12222 0.26216 0.1243 0.26477 0.12569 L 0.27431 0.13079 C 0.27536 0.13217 0.27605 0.13379 0.27727 0.13472 C 0.27831 0.13541 0.2797 0.13541 0.28108 0.13588 C 0.28195 0.13634 0.28299 0.1368 0.28386 0.13727 C 0.28421 0.13889 0.28421 0.14074 0.28473 0.14236 C 0.28629 0.14676 0.28838 0.14977 0.29046 0.1537 C 0.29115 0.15486 0.29185 0.15625 0.29237 0.15741 C 0.29289 0.15879 0.29306 0.15995 0.29341 0.16134 C 0.29272 0.16296 0.29272 0.16551 0.2915 0.16643 C 0.28924 0.16782 0.28629 0.1669 0.28386 0.16759 C 0.28213 0.16829 0.28074 0.16944 0.27917 0.17014 L 0.2514 0.16898 C 0.24931 0.16852 0.24827 0.16481 0.24671 0.1625 L 0.2448 0.15995 C 0.24358 0.15833 0.24237 0.15648 0.24098 0.15486 C 0.23942 0.15324 0.23786 0.15162 0.23629 0.15 C 0.23404 0.14768 0.23161 0.14583 0.22952 0.14352 C 0.22813 0.14213 0.22727 0.13981 0.2257 0.13842 C 0.22466 0.13727 0.2231 0.13704 0.22188 0.13588 C 0.21945 0.13333 0.21789 0.1294 0.21529 0.12708 C 0.21129 0.12338 0.2132 0.12546 0.20956 0.1206 C 0.20886 0.11898 0.20834 0.11713 0.20765 0.11551 C 0.20713 0.11435 0.20626 0.11319 0.20574 0.1118 C 0.20522 0.11018 0.20522 0.10833 0.20487 0.10671 C 0.20365 0.10231 0.20313 0.10116 0.20192 0.09791 L 5.55556E-6 -1.85185E-6 Z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6 -0.00047 L 5.55556E-6 -0.00047 C 0.00122 0.00277 0.00227 0.00625 0.00383 0.00949 C 0.00418 0.01064 0.00504 0.01111 0.00574 0.01203 C 0.00765 0.01551 0.01025 0.01828 0.01147 0.02222 C 0.01372 0.03009 0.01233 0.02662 0.01529 0.0324 C 0.01546 0.03402 0.01563 0.03588 0.01615 0.0375 C 0.01668 0.03888 0.01754 0.04004 0.01806 0.04143 C 0.02293 0.05254 0.0172 0.04097 0.02188 0.05023 C 0.02223 0.05231 0.02188 0.05486 0.02275 0.05648 C 0.02345 0.05763 0.02483 0.05717 0.0257 0.05787 C 0.02674 0.05856 0.02761 0.05949 0.02848 0.06041 C 0.02883 0.06088 0.03404 0.07176 0.03525 0.07314 C 0.03716 0.07546 0.03942 0.07801 0.04185 0.07939 C 0.04393 0.08055 0.04636 0.08032 0.04862 0.08078 C 0.05018 0.08148 0.05174 0.08217 0.05331 0.08333 C 0.05435 0.08402 0.05504 0.08518 0.05608 0.08588 C 0.06043 0.08819 0.06407 0.08865 0.06858 0.08958 C 0.0724 0.09213 0.07501 0.09421 0.079 0.09583 C 0.08213 0.09722 0.08543 0.09838 0.08855 0.09976 C 0.09133 0.10463 0.09168 0.10578 0.09515 0.10995 C 0.09636 0.11134 0.09775 0.11226 0.09897 0.11365 C 0.10122 0.1162 0.10348 0.11875 0.10574 0.12129 C 0.1073 0.12338 0.10886 0.12546 0.11043 0.12777 C 0.11077 0.12893 0.11112 0.13009 0.11147 0.13148 C 0.11181 0.1331 0.11164 0.13518 0.11233 0.13657 C 0.11303 0.13773 0.11424 0.13819 0.11529 0.13912 C 0.11633 0.14027 0.1172 0.14166 0.11806 0.14282 C 0.11841 0.14583 0.11911 0.14884 0.11911 0.15185 C 0.11911 0.15601 0.11876 0.16041 0.11806 0.16458 C 0.11737 0.16805 0.11338 0.17106 0.11147 0.17222 C 0.10904 0.17338 0.10643 0.17407 0.10383 0.17476 L 0.09897 0.17592 C 0.09706 0.17638 0.09515 0.17662 0.09324 0.17708 C 0.09237 0.17754 0.09133 0.17801 0.09046 0.17847 L 0.05522 0.17708 C 0.05296 0.17708 0.05053 0.17708 0.04862 0.17592 C 0.04688 0.175 0.04602 0.17245 0.0448 0.17083 C 0.03994 0.16551 0.03751 0.16782 0.02952 0.16713 C 0.0165 0.16805 0.01685 0.16527 0.00956 0.17083 C 0.00852 0.17152 0.00765 0.17245 0.00661 0.17338 C 0.00626 0.17476 0.00556 0.17592 0.00574 0.17708 C 0.00608 0.18865 0.00435 0.20879 0.01615 0.21412 C 0.01806 0.21481 0.01997 0.21551 0.02188 0.21666 C 0.0264 0.21921 0.03039 0.22361 0.03525 0.22546 C 0.03872 0.22662 0.0422 0.22801 0.04567 0.22916 C 0.04758 0.23009 0.04949 0.23125 0.0514 0.23171 C 0.05713 0.23379 0.06268 0.23564 0.06858 0.2368 C 0.07588 0.23842 0.0724 0.23773 0.079 0.23935 C 0.08004 0.24074 0.08074 0.24236 0.08195 0.24328 C 0.09602 0.25486 0.08647 0.24583 0.09706 0.25208 C 0.0981 0.25277 0.09897 0.25393 0.10001 0.25463 C 0.10174 0.25578 0.10383 0.25625 0.10574 0.25717 C 0.10695 0.25856 0.10817 0.25972 0.10956 0.26111 C 0.11043 0.2618 0.11147 0.2625 0.11233 0.26365 C 0.1132 0.26458 0.11355 0.26597 0.11424 0.26736 C 0.1172 0.28333 0.11338 0.26342 0.11615 0.27615 C 0.1165 0.27801 0.11668 0.27963 0.1172 0.28125 C 0.11754 0.2831 0.11841 0.28472 0.11911 0.28634 C 0.11876 0.29398 0.11928 0.30185 0.11806 0.30926 C 0.11477 0.33032 0.11459 0.32245 0.11043 0.33217 C 0.10938 0.33449 0.10817 0.33888 0.10661 0.34097 C 0.10591 0.34213 0.1047 0.34259 0.10383 0.34351 C 0.1014 0.34838 0.09879 0.35393 0.09515 0.3574 C 0.09272 0.35995 0.08872 0.36273 0.0856 0.36388 C 0.08421 0.36458 0.08247 0.36458 0.08091 0.36504 C 0.07154 0.36828 0.08803 0.36412 0.0724 0.36759 C 0.07154 0.36759 0.05886 0.36689 0.05522 0.36504 C 0.05418 0.36458 0.05331 0.36342 0.05227 0.3625 C 0.04202 0.35393 0.05261 0.36412 0.03612 0.34606 C 0.03456 0.34444 0.03282 0.34282 0.03143 0.34097 C 0.02727 0.33541 0.02744 0.33611 0.02379 0.32963 C 0.02206 0.32662 0.02032 0.32384 0.01893 0.3206 C 0.01824 0.31875 0.01789 0.31643 0.0172 0.31435 C 0.0165 0.3125 0.01581 0.31111 0.01529 0.30926 C 0.01442 0.30671 0.01407 0.30416 0.01338 0.30162 C 0.01251 0.29907 0.01129 0.29652 0.01043 0.29398 C 0.01008 0.29282 0.0099 0.29143 0.00956 0.29027 C 0.00852 0.28726 0.00765 0.28426 0.00661 0.28125 C 0.00608 0.27986 0.00522 0.27893 0.0047 0.27754 C 0.004 0.27546 0.00365 0.27314 0.00279 0.27106 C -0.00034 0.26365 0.00053 0.26828 -0.00381 0.26226 C -0.00503 0.26088 -0.00572 0.25879 -0.00676 0.25717 C -0.00763 0.25578 -0.00867 0.25486 -0.00954 0.25347 C -0.01058 0.25185 -0.01145 0.25 -0.01249 0.24838 C -0.01405 0.24583 -0.01596 0.24351 -0.01805 0.24189 C -0.01944 0.24097 -0.0236 0.23981 -0.02482 0.23935 C -0.03072 0.23402 -0.0243 0.23912 -0.03523 0.23426 C -0.03819 0.2331 -0.04096 0.23148 -0.04392 0.23055 C -0.04669 0.22963 -0.04964 0.22963 -0.05242 0.22916 C -0.07447 0.22546 -0.05919 0.22731 -0.08298 0.22546 C -0.08645 0.22893 -0.09982 0.24074 -0.10381 0.24699 C -0.1052 0.2493 -0.10589 0.25208 -0.10676 0.25463 C -0.10832 0.25972 -0.11023 0.26458 -0.11145 0.2699 C -0.11249 0.27361 -0.11249 0.27801 -0.1144 0.28125 C -0.11839 0.28865 -0.11805 0.28842 -0.12482 0.29652 C -0.13124 0.30439 -0.1368 0.31064 -0.14392 0.31689 C -0.14704 0.31967 -0.14964 0.32176 -0.15329 0.32314 C -0.15694 0.32453 -0.16023 0.32453 -0.16388 0.32569 C -0.16579 0.32638 -0.16961 0.32824 -0.16961 0.32824 C -0.17499 0.32708 -0.18072 0.32708 -0.18576 0.32453 C -0.18697 0.32384 -0.1861 0.32106 -0.18662 0.31944 C -0.18749 0.31759 -0.18853 0.31597 -0.18957 0.31435 C -0.19201 0.31041 -0.19461 0.30671 -0.19721 0.30301 C -0.2026 0.29513 -0.20589 0.29027 -0.21249 0.28518 C -0.21475 0.28333 -0.22187 0.28287 -0.22291 0.28263 C -0.2394 0.28426 -0.25607 0.28495 -0.27239 0.28773 C -0.2743 0.28796 -0.27551 0.29027 -0.27725 0.29143 C -0.27898 0.29282 -0.28107 0.29375 -0.28298 0.29537 C -0.2861 0.29791 -0.28888 0.30185 -0.29235 0.30416 C -0.29409 0.30532 -0.29617 0.30509 -0.29808 0.30555 C -0.30451 0.31388 -0.29912 0.30763 -0.30676 0.31435 C -0.30798 0.31551 -0.30902 0.31736 -0.31058 0.31805 C -0.31232 0.31921 -0.3144 0.31898 -0.31631 0.31944 C -0.32187 0.32361 -0.32864 0.32916 -0.33437 0.33217 L -0.33905 0.33472 C -0.3401 0.33588 -0.34114 0.33703 -0.34201 0.33842 C -0.34305 0.34004 -0.34635 0.34768 -0.34669 0.34861 C -0.34704 0.35023 -0.34721 0.35208 -0.34773 0.3537 C -0.34808 0.35509 -0.34912 0.35625 -0.34964 0.3574 C -0.35034 0.35949 -0.35086 0.3618 -0.35155 0.36388 C -0.35207 0.36643 -0.35329 0.37152 -0.35329 0.37152 C -0.35312 0.37916 -0.35364 0.3868 -0.35242 0.39444 C -0.3519 0.39722 -0.34999 0.39953 -0.3486 0.40185 C -0.34635 0.40601 -0.34496 0.40879 -0.34201 0.41203 C -0.34114 0.41319 -0.3401 0.41388 -0.33905 0.41458 C -0.33749 0.41574 -0.33593 0.41643 -0.33437 0.41713 C -0.33332 0.41759 -0.33228 0.41782 -0.33142 0.41851 C -0.32846 0.42037 -0.32603 0.42338 -0.32291 0.42476 C -0.31822 0.42685 -0.31336 0.42731 -0.30867 0.4287 C -0.30346 0.43148 -0.2986 0.43495 -0.29339 0.4375 C -0.28801 0.44004 -0.28263 0.44166 -0.27725 0.44375 C -0.26301 0.44976 -0.27343 0.44606 -0.26475 0.44884 C -0.2578 0.45347 -0.26405 0.44907 -0.25624 0.45648 C -0.25433 0.45833 -0.25051 0.46157 -0.25051 0.46157 C -0.24947 0.46365 -0.24773 0.46666 -0.24773 0.46921 C -0.24773 0.47152 -0.24773 0.47384 -0.2486 0.47569 C -0.24912 0.47685 -0.25034 0.47754 -0.25155 0.47824 C -0.25589 0.48078 -0.26232 0.48217 -0.26666 0.48333 C -0.27117 0.48426 -0.28003 0.48588 -0.28003 0.48588 C -0.28576 0.48541 -0.29166 0.48588 -0.29721 0.48449 C -0.30121 0.48333 -0.30451 0.4787 -0.30867 0.47824 L -0.31718 0.47685 C -0.31944 0.47592 -0.32169 0.47569 -0.32378 0.4743 C -0.32586 0.47314 -0.32951 0.46921 -0.32951 0.46921 C -0.33315 0.46203 -0.32951 0.46805 -0.33714 0.46041 C -0.34826 0.44907 -0.33992 0.45671 -0.34773 0.44768 C -0.34912 0.44583 -0.35086 0.44421 -0.35242 0.44259 C -0.35919 0.42685 -0.35294 0.43981 -0.36388 0.42222 C -0.36579 0.41898 -0.36735 0.41527 -0.36961 0.41203 C -0.37117 0.40972 -0.37343 0.40787 -0.37534 0.40578 C -0.37655 0.40416 -0.37777 0.40231 -0.37916 0.40069 C -0.37933 0.3993 -0.37951 0.39791 -0.38003 0.39699 C -0.38072 0.39537 -0.38228 0.39467 -0.38298 0.39305 C -0.38402 0.38981 -0.38419 0.38634 -0.38489 0.38287 C -0.38558 0.37777 -0.38628 0.37013 -0.38662 0.36504 C -0.3861 0.36088 -0.3861 0.35625 -0.38489 0.35254 C -0.38419 0.35069 -0.37725 0.34074 -0.37534 0.33842 C -0.37447 0.3375 -0.37326 0.33703 -0.37239 0.33588 C -0.37135 0.33449 -0.37048 0.33263 -0.36961 0.33078 C -0.36892 0.32963 -0.36874 0.32777 -0.3677 0.32708 C -0.36562 0.32546 -0.36319 0.32523 -0.36093 0.32453 C -0.35381 0.31736 -0.36058 0.32268 -0.3486 0.31944 C -0.34374 0.31805 -0.33905 0.31597 -0.33437 0.31435 C -0.33142 0.31342 -0.32864 0.31273 -0.32569 0.3118 C -0.3144 0.30416 -0.33419 0.31689 -0.31145 0.30671 C -0.30989 0.30601 -0.30902 0.30393 -0.30763 0.30301 C -0.3052 0.30138 -0.30242 0.30069 -0.29999 0.29907 C -0.29843 0.29814 -0.29704 0.29629 -0.2953 0.29537 C -0.29148 0.29328 -0.28732 0.29305 -0.28385 0.29027 C -0.28072 0.28773 -0.2769 0.28611 -0.2743 0.28263 C -0.27013 0.27708 -0.27256 0.27963 -0.26666 0.275 C -0.26614 0.27245 -0.26562 0.2699 -0.26475 0.26736 C -0.26371 0.26435 -0.26076 0.26041 -0.25902 0.25856 C -0.25815 0.2574 -0.25711 0.25694 -0.25624 0.25601 C -0.2526 0.25185 -0.25312 0.25 -0.24773 0.24699 C -0.24079 0.24351 -0.22673 0.23819 -0.22673 0.23819 C -0.22482 0.23634 -0.22308 0.23449 -0.221 0.2331 C -0.21978 0.23217 -0.21822 0.23287 -0.21718 0.23171 C -0.20815 0.22314 -0.21944 0.22893 -0.21145 0.22546 C -0.21076 0.22453 -0.21023 0.22361 -0.20954 0.22291 C -0.20832 0.22176 -0.20711 0.22106 -0.20572 0.22037 C -0.20069 0.21759 -0.19548 0.21551 -0.19044 0.21273 C -0.18836 0.21157 -0.1861 0.20972 -0.18385 0.20902 C -0.18142 0.2081 -0.17881 0.2081 -0.17621 0.20763 C -0.17239 0.20717 -0.16857 0.20694 -0.16475 0.20648 L -0.1552 0.20509 C -0.15242 0.20439 -0.14964 0.20324 -0.14669 0.20254 C -0.14166 0.20162 -0.13142 0.2 -0.13142 0.2 C -0.1302 0.1993 -0.12898 0.19814 -0.1276 0.19745 C -0.12586 0.19676 -0.12378 0.19676 -0.12187 0.19629 C -0.12065 0.19583 -0.11944 0.19537 -0.11805 0.1949 C -0.10433 0.18379 -0.12152 0.19791 -0.10954 0.18726 C -0.10416 0.18263 -0.09791 0.17939 -0.09339 0.17338 C -0.09114 0.17037 -0.08923 0.16713 -0.08662 0.16458 C -0.07898 0.15625 -0.07464 0.15115 -0.06579 0.14791 C -0.06353 0.14722 -0.06128 0.14722 -0.05902 0.14676 L 0.00192 0.1493 C 0.00522 0.14953 0.01338 0.15115 0.0172 0.15185 C 0.01806 0.15393 0.01893 0.15601 0.01997 0.1581 C 0.02796 0.1743 0.0165 0.14907 0.02657 0.17083 C 0.0323 0.18287 0.03143 0.18078 0.03525 0.1912 C 0.03664 0.20046 0.03751 0.20208 0.03334 0.21412 C 0.03213 0.21736 0.02761 0.22152 0.02761 0.22152 C 0.01928 0.22083 0.01112 0.22037 0.00279 0.21921 C -0.00017 0.21875 -0.00329 0.21851 -0.00572 0.21666 C -0.00919 0.21365 -0.0111 0.20833 -0.0144 0.20509 C -0.02187 0.19745 -0.02378 0.19629 -0.03055 0.18611 C -0.03194 0.18379 -0.03263 0.18055 -0.03437 0.17847 C -0.03714 0.17453 -0.04114 0.17245 -0.04392 0.16828 C -0.04582 0.16527 -0.04756 0.16226 -0.04947 0.15949 C -0.05103 0.15717 -0.05294 0.15555 -0.05433 0.15301 C -0.06267 0.13819 -0.05572 0.1493 -0.05902 0.14027 C -0.05989 0.13819 -0.06093 0.13611 -0.06197 0.13402 C -0.06162 0.11828 -0.0618 0.10277 -0.06093 0.08703 C -0.06093 0.08518 -0.05971 0.08379 -0.05902 0.08194 C -0.05832 0.07986 -0.0578 0.07777 -0.05711 0.07569 C -0.05659 0.07384 -0.05589 0.07222 -0.0552 0.0706 C -0.05277 0.06273 -0.05642 0.07083 -0.05242 0.06041 C -0.05121 0.05717 -0.05034 0.05648 -0.0486 0.05393 C -0.04669 0.03865 -0.04947 0.0537 -0.04392 0.04004 C -0.04322 0.03842 -0.04357 0.03634 -0.04287 0.03495 C -0.04131 0.03148 -0.03871 0.02963 -0.03628 0.02731 C -0.03385 0.02245 -0.03402 0.02222 -0.02951 0.01851 C -0.02864 0.01782 -0.02343 0.0162 -0.02291 0.01597 C -0.01197 0.01273 -0.0236 0.01643 -0.0144 0.01342 L -0.01145 0.01088 L 5.55556E-6 -0.00047 Z" pathEditMode="relative" ptsTypes="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5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21024 3.7037E-6 C 0.30451 3.7037E-6 0.42048 0.05879 0.42048 0.10671 L 0.42048 0.21365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 -0.23727 L 0.029 -0.23727 C 0.0316 -0.2331 0.0349 -0.2294 0.03716 -0.225 C 0.03803 -0.22338 0.03785 -0.22129 0.0382 -0.21944 C 0.03855 -0.21805 0.0389 -0.21667 0.03924 -0.21528 C 0.03959 -0.21342 0.03976 -0.21157 0.04028 -0.20972 C 0.04081 -0.20833 0.04167 -0.20717 0.04237 -0.20579 C 0.04254 -0.2044 0.0441 -0.18704 0.04445 -0.18518 C 0.0448 -0.18264 0.04584 -0.18055 0.04653 -0.17824 C 0.04879 -0.16018 0.04844 -0.16389 0.04844 -0.13426 C 0.04844 -0.12222 0.0481 -0.11042 0.04758 -0.09838 C 0.0474 -0.0956 0.04601 -0.09167 0.04549 -0.08889 C 0.04497 -0.08704 0.04515 -0.08495 0.04445 -0.08333 C 0.04376 -0.08194 0.04237 -0.08148 0.04133 -0.08055 C 0.04063 -0.07917 0.03976 -0.07801 0.03924 -0.07639 C 0.03872 -0.07477 0.03907 -0.07245 0.0382 -0.07106 C 0.03438 -0.06366 0.0323 -0.06366 0.02796 -0.05856 C 0.02674 -0.05741 0.02605 -0.05555 0.02483 -0.0544 C 0.02397 -0.0537 0.02275 -0.0537 0.02171 -0.05324 C 0.02032 -0.05231 0.01893 -0.05116 0.01754 -0.05046 C 0.01528 -0.04907 0.01285 -0.04861 0.01042 -0.04768 C 0.00799 -0.04676 0.00556 -0.0456 0.00313 -0.04491 C -0.0026 -0.04329 -0.01631 -0.04259 -0.02048 -0.04213 C -0.03298 -0.04259 -0.04531 -0.04259 -0.05763 -0.04352 C -0.0611 -0.04375 -0.06284 -0.04583 -0.06597 -0.04768 C -0.06753 -0.04861 -0.06944 -0.0493 -0.071 -0.05046 C -0.08333 -0.05856 -0.06145 -0.04629 -0.07933 -0.05579 C -0.08819 -0.06782 -0.07794 -0.05463 -0.08958 -0.0669 C -0.09079 -0.06805 -0.09149 -0.07014 -0.0927 -0.07106 C -0.09426 -0.07199 -0.09617 -0.07199 -0.09791 -0.07245 C -0.1052 -0.08542 -0.09548 -0.06991 -0.10711 -0.08194 C -0.11926 -0.09444 -0.10156 -0.08171 -0.1144 -0.09028 C -0.11544 -0.09213 -0.11614 -0.09421 -0.11753 -0.09583 C -0.11822 -0.09676 -0.11978 -0.09606 -0.12048 -0.09722 C -0.12187 -0.09861 -0.12239 -0.10116 -0.1236 -0.10254 C -0.12447 -0.10347 -0.12569 -0.10324 -0.12673 -0.10393 C -0.13385 -0.10879 -0.12534 -0.10532 -0.13402 -0.1081 C -0.13923 -0.11273 -0.13506 -0.10972 -0.14322 -0.11366 C -0.15156 -0.11759 -0.14513 -0.11551 -0.15347 -0.11782 C -0.15781 -0.11713 -0.16805 -0.11713 -0.17413 -0.11366 C -0.17864 -0.11111 -0.1776 -0.11134 -0.18142 -0.1081 C -0.18298 -0.10671 -0.18489 -0.10555 -0.18645 -0.10393 C -0.1894 -0.10139 -0.19183 -0.09838 -0.19478 -0.09583 C -0.19583 -0.09491 -0.19669 -0.09352 -0.19791 -0.09305 C -0.19913 -0.09213 -0.20069 -0.09213 -0.2019 -0.09167 C -0.20833 -0.0831 -0.20364 -0.08773 -0.21336 -0.08333 C -0.2151 -0.08264 -0.21683 -0.08171 -0.2184 -0.08055 C -0.21996 -0.07986 -0.22117 -0.07847 -0.22256 -0.07778 C -0.2243 -0.07708 -0.22603 -0.07708 -0.22777 -0.07639 C -0.2401 -0.07153 -0.22499 -0.07546 -0.23906 -0.07245 C -0.24913 -0.06574 -0.23663 -0.07315 -0.25763 -0.06829 C -0.26093 -0.06759 -0.26701 -0.06412 -0.26701 -0.06412 C -0.27794 -0.06458 -0.28906 -0.06342 -0.29999 -0.06551 C -0.30208 -0.06597 -0.30312 -0.06967 -0.30503 -0.07106 C -0.30624 -0.07199 -0.30781 -0.07176 -0.30919 -0.07245 C -0.31267 -0.07361 -0.31614 -0.075 -0.31944 -0.07639 L -0.36892 -0.07523 C -0.37169 -0.075 -0.37465 -0.07477 -0.37725 -0.07384 C -0.38072 -0.07245 -0.38402 -0.06991 -0.38749 -0.06829 C -0.39027 -0.06713 -0.39305 -0.06667 -0.39583 -0.06551 C -0.40312 -0.06204 -0.40121 -0.06088 -0.40815 -0.05579 C -0.4111 -0.0537 -0.41458 -0.05278 -0.41753 -0.05046 C -0.44079 -0.03125 -0.42708 -0.03657 -0.43906 -0.03241 C -0.44635 -0.02477 -0.45607 -0.01389 -0.46388 -0.01042 L -0.46701 -0.00903 C -0.48211 -0.01204 -0.47916 -0.0081 -0.47204 -0.04768 C -0.4684 -0.06782 -0.46631 -0.06458 -0.45867 -0.07384 C -0.45676 -0.07616 -0.45086 -0.08518 -0.44739 -0.0875 C -0.446 -0.08842 -0.44461 -0.08842 -0.44322 -0.08889 C -0.43003 -0.10069 -0.44288 -0.09028 -0.40399 -0.09444 C -0.39878 -0.09491 -0.39374 -0.09629 -0.38853 -0.09722 C -0.38454 -0.09768 -0.38038 -0.09792 -0.37621 -0.09838 C -0.37274 -0.09792 -0.36944 -0.09722 -0.36597 -0.09722 C -0.34652 -0.09722 -0.33367 -0.09444 -0.31753 -0.10116 C -0.31614 -0.10185 -0.30746 -0.10579 -0.30503 -0.1081 C -0.3019 -0.11111 -0.30173 -0.11319 -0.29999 -0.11782 C -0.30034 -0.12546 -0.30034 -0.13333 -0.30103 -0.14097 C -0.30103 -0.14259 -0.30208 -0.14375 -0.3019 -0.14514 C -0.30121 -0.15555 -0.29982 -0.15393 -0.29583 -0.1618 C -0.28558 -0.18125 -0.30659 -0.15 -0.27829 -0.18773 C -0.27586 -0.19097 -0.27395 -0.19491 -0.271 -0.19745 C -0.26631 -0.20162 -0.26215 -0.20833 -0.25659 -0.20972 C -0.25485 -0.21018 -0.25312 -0.21065 -0.25138 -0.21111 C -0.25017 -0.21157 -0.24878 -0.2125 -0.24739 -0.2125 C -0.23333 -0.21342 -0.21909 -0.21342 -0.20503 -0.21389 L -0.1927 -0.21667 C -0.19027 -0.21713 -0.18784 -0.21736 -0.18541 -0.21805 C -0.18402 -0.21829 -0.18281 -0.21898 -0.18142 -0.21944 C -0.17933 -0.21991 -0.17725 -0.22014 -0.17517 -0.22083 C -0.17274 -0.22153 -0.17031 -0.22268 -0.16805 -0.22361 C -0.15624 -0.2331 -0.15572 -0.23009 -0.15051 -0.24282 C -0.14999 -0.24398 -0.14982 -0.2456 -0.14947 -0.24699 C -0.15017 -0.25092 -0.15069 -0.25509 -0.15156 -0.25926 C -0.15173 -0.26111 -0.1519 -0.26296 -0.15242 -0.26481 C -0.15329 -0.26759 -0.15451 -0.27037 -0.15555 -0.27292 C -0.1559 -0.27801 -0.1559 -0.2831 -0.15659 -0.28819 C -0.15972 -0.3081 -0.16336 -0.2912 -0.15867 -0.32106 C -0.15798 -0.32592 -0.14808 -0.32893 -0.14739 -0.3294 C -0.14461 -0.33102 -0.14183 -0.3331 -0.13906 -0.33495 C -0.13593 -0.3368 -0.13402 -0.33773 -0.1309 -0.33889 C -0.11961 -0.32778 -0.13576 -0.34305 -0.10815 -0.32662 C -0.10347 -0.32384 -0.09513 -0.31921 -0.09062 -0.31574 C -0.08923 -0.31458 -0.08784 -0.31296 -0.08645 -0.31157 C -0.08437 -0.30301 -0.08715 -0.31157 -0.08142 -0.30185 C -0.07812 -0.29629 -0.07933 -0.29491 -0.07517 -0.29097 C -0.07395 -0.28981 -0.07239 -0.28912 -0.071 -0.28819 C -0.06926 -0.2868 -0.0677 -0.28518 -0.06597 -0.28403 C -0.06319 -0.28217 -0.05919 -0.28194 -0.05659 -0.28125 C -0.0401 -0.27685 -0.05364 -0.27893 -0.0309 -0.27708 L 0.0073 -0.2743 C 0.01112 -0.25926 0.00799 -0.26875 0.01858 -0.24838 C 0.02119 -0.24329 0.01945 -0.24491 0.02275 -0.24282 L 0.029 -0.23727 Z" pathEditMode="relative" ptsTypes="AAAAAAAAAAAAAAAAAAAAAAAAAAAAAAAAAAAAAAAAAAAAAAAAAAAAAAAAAAAAAAAAAAAAAAAAAAAAAAAAAAAAAAAAAAAAAAAAAAAAAAAAAAAAAAAA">
                                      <p:cBhvr>
                                        <p:cTn id="14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13079 L 0.02691 0.13079 C 0.02379 0.13264 0.02084 0.13472 0.01771 0.13634 C 0.01112 0.13935 0.00191 0.1368 -0.00399 0.13634 C -0.00538 0.13542 -0.00677 0.13449 -0.00815 0.13356 C -0.02951 0.11643 0.00244 0.12893 -0.06059 0.12523 C -0.06545 0.11574 -0.05902 0.12639 -0.06788 0.11967 C -0.06961 0.11852 -0.07048 0.11574 -0.07204 0.11435 C -0.07465 0.11157 -0.0802 0.10741 -0.0802 0.10741 C -0.0809 0.10602 -0.08124 0.10417 -0.08229 0.10324 C -0.08559 0.10069 -0.09253 0.09768 -0.09253 0.09768 C -0.09461 0.09514 -0.09635 0.09167 -0.09878 0.08958 C -0.10069 0.08796 -0.10312 0.08796 -0.10503 0.0868 C -0.10729 0.08518 -0.10972 0.08333 -0.11215 0.08264 C -0.12829 0.07824 -0.11041 0.08472 -0.12656 0.07847 C -0.13767 0.07893 -0.14861 0.0787 -0.15954 0.07986 C -0.1618 0.08009 -0.16371 0.08194 -0.16579 0.08264 C -0.16822 0.08333 -0.17065 0.08356 -0.17309 0.08403 C -0.19079 0.08842 -0.15624 0.08148 -0.18437 0.0868 C -0.18697 0.08796 -0.18871 0.08889 -0.19149 0.08958 C -0.19392 0.09004 -0.19635 0.09051 -0.19878 0.09097 C -0.20208 0.09236 -0.20572 0.09421 -0.20902 0.09514 C -0.21145 0.0956 -0.21388 0.09583 -0.21631 0.09629 C -0.22968 0.09583 -0.24322 0.09676 -0.25659 0.09514 C -0.25798 0.09491 -0.2585 0.09213 -0.25954 0.09097 C -0.26093 0.08981 -0.26232 0.08912 -0.26371 0.08819 C -0.27309 0.07245 -0.26284 0.08773 -0.27204 0.07847 C -0.27361 0.07708 -0.27465 0.07454 -0.27604 0.07292 C -0.27795 0.07106 -0.28055 0.06991 -0.28229 0.06759 C -0.28333 0.0662 -0.28402 0.06435 -0.28541 0.06342 C -0.28697 0.06227 -0.28888 0.0625 -0.29045 0.06204 C -0.29218 0.06065 -0.29374 0.05856 -0.29565 0.05787 C -0.29861 0.05671 -0.3019 0.05694 -0.30503 0.05648 C -0.31232 0.05532 -0.31059 0.05579 -0.31631 0.0537 L -0.35642 0.05509 C -0.35798 0.05532 -0.35746 0.05926 -0.3585 0.06065 C -0.36024 0.06296 -0.36249 0.06481 -0.36475 0.0662 C -0.37361 0.07083 -0.36631 0.06667 -0.37499 0.07292 C -0.37638 0.07407 -0.37795 0.07454 -0.37916 0.07569 C -0.38038 0.07685 -0.38107 0.0787 -0.38229 0.07986 C -0.38315 0.08102 -0.38437 0.08171 -0.38541 0.08264 C -0.38975 0.09444 -0.38472 0.0831 -0.39045 0.09097 C -0.39201 0.09305 -0.39322 0.0956 -0.39461 0.09768 C -0.39722 0.10162 -0.40017 0.10509 -0.40295 0.10879 L -0.40694 0.11435 C -0.41024 0.12685 -0.40486 0.10717 -0.41111 0.12384 C -0.41215 0.12639 -0.41249 0.1294 -0.41319 0.13217 C -0.41354 0.13356 -0.41388 0.13495 -0.41423 0.13634 L -0.41631 0.14722 C -0.41666 0.14907 -0.41701 0.15092 -0.41736 0.15278 C -0.4177 0.15509 -0.4177 0.15741 -0.4184 0.15972 C -0.41874 0.16111 -0.41979 0.1625 -0.42048 0.16389 C -0.42013 0.17616 -0.42083 0.18866 -0.41944 0.20092 C -0.41892 0.2044 -0.41319 0.2081 -0.41111 0.20926 C -0.38124 0.22592 -0.40711 0.21204 -0.38749 0.22014 C -0.3776 0.2243 -0.38107 0.225 -0.371 0.22569 C -0.35815 0.22639 -0.34548 0.22662 -0.33281 0.22708 C -0.3335 0.22847 -0.33385 0.23032 -0.33489 0.23125 C -0.33611 0.23217 -0.33767 0.23194 -0.33906 0.23264 C -0.3401 0.23287 -0.34097 0.23356 -0.34201 0.23403 C -0.3585 0.23356 -0.37499 0.23379 -0.39149 0.23264 C -0.3927 0.23241 -0.39374 0.23079 -0.39461 0.22986 C -0.39756 0.22639 -0.40017 0.22245 -0.40295 0.21875 L -0.4059 0.21458 C -0.40781 0.20972 -0.4092 0.20486 -0.41215 0.20092 C -0.41788 0.19329 -0.4151 0.20046 -0.42048 0.1912 C -0.42274 0.18727 -0.42499 0.18333 -0.42656 0.17893 C -0.4276 0.17639 -0.43107 0.16643 -0.43281 0.16389 C -0.43385 0.16204 -0.43576 0.16134 -0.43697 0.15972 C -0.43854 0.15764 -0.43958 0.15509 -0.44097 0.15278 C -0.44131 0.15139 -0.44184 0.15 -0.44201 0.14861 C -0.44236 0.14676 -0.44236 0.14491 -0.44305 0.14305 C -0.44461 0.13935 -0.44791 0.13518 -0.45034 0.13217 C -0.45329 0.11643 -0.44913 0.13588 -0.45347 0.12245 C -0.45399 0.12083 -0.45416 0.11875 -0.45434 0.11713 C -0.45416 0.1 -0.45468 0.0831 -0.45347 0.0662 C -0.45329 0.06481 -0.45121 0.06551 -0.45034 0.06481 C -0.44739 0.06227 -0.44444 0.05972 -0.44201 0.05648 C -0.43611 0.04861 -0.44201 0.05579 -0.43489 0.04954 C -0.43333 0.04838 -0.43229 0.04676 -0.43072 0.0456 C -0.42986 0.04491 -0.42864 0.04491 -0.4276 0.04421 C -0.41805 0.03704 -0.42465 0.03935 -0.41319 0.0331 C -0.41145 0.03217 -0.40972 0.03125 -0.40798 0.03032 C -0.40694 0.02986 -0.4059 0.02963 -0.40503 0.02893 C -0.40347 0.02824 -0.40225 0.02708 -0.40086 0.02639 C -0.39583 0.01944 -0.39999 0.0243 -0.39357 0.01944 C -0.3901 0.01667 -0.38663 0.01412 -0.38333 0.01111 C -0.38229 0.01018 -0.38142 0.00903 -0.3802 0.00833 C -0.37864 0.00764 -0.37673 0.00764 -0.37499 0.00694 C -0.36753 0.00393 -0.37204 0.00417 -0.36371 0.00162 C -0.36128 0.00069 -0.35885 0.00069 -0.35642 0.00023 C -0.3519 -0.00394 -0.35434 -0.00255 -0.34722 -0.00394 C -0.34305 -0.00486 -0.33611 -0.00579 -0.33177 -0.00671 C -0.33038 -0.00718 -0.32899 -0.00764 -0.3276 -0.0081 C -0.32291 -0.00996 -0.32395 -0.00996 -0.3184 -0.01505 C -0.3184 -0.01505 -0.31215 -0.02037 -0.31215 -0.02037 L -0.30798 -0.02315 C -0.3059 -0.03472 -0.30885 -0.02384 -0.30399 -0.03148 C -0.30225 -0.03403 -0.30121 -0.03704 -0.29982 -0.03982 C -0.29913 -0.04121 -0.29861 -0.04259 -0.29774 -0.04375 C -0.2967 -0.04514 -0.29583 -0.04676 -0.29461 -0.04792 C -0.29374 -0.04908 -0.2927 -0.05 -0.29149 -0.0507 C -0.29027 -0.05139 -0.28888 -0.05162 -0.28749 -0.05208 C -0.28038 -0.05833 -0.28611 -0.05417 -0.271 -0.05625 C -0.26458 -0.05718 -0.2618 -0.0581 -0.25555 -0.06042 C -0.25451 -0.06065 -0.25347 -0.06134 -0.25243 -0.06181 C -0.22951 -0.06783 -0.24722 -0.06204 -0.23593 -0.06574 C -0.22899 -0.075 -0.23697 -0.06574 -0.22864 -0.0713 C -0.21822 -0.07847 -0.23055 -0.07338 -0.22048 -0.07685 C -0.21736 -0.08009 -0.21354 -0.08241 -0.21111 -0.08658 C -0.20399 -0.09931 -0.21163 -0.08496 -0.20607 -0.09746 C -0.20468 -0.10023 -0.20295 -0.10278 -0.2019 -0.10579 C -0.20121 -0.10764 -0.20052 -0.10926 -0.19982 -0.11134 C -0.19913 -0.11343 -0.19861 -0.11597 -0.19774 -0.11806 C -0.19687 -0.1206 -0.19565 -0.12269 -0.19461 -0.125 C -0.19427 -0.12685 -0.19427 -0.12871 -0.19357 -0.13056 C -0.19322 -0.13195 -0.19201 -0.1331 -0.19149 -0.13449 C -0.19097 -0.13681 -0.19097 -0.13935 -0.19062 -0.14144 C -0.18993 -0.14375 -0.18906 -0.14607 -0.18854 -0.14838 C -0.18802 -0.15023 -0.18802 -0.15208 -0.18749 -0.15394 C -0.18663 -0.15602 -0.18541 -0.15764 -0.18437 -0.15926 C -0.18402 -0.16065 -0.18385 -0.16227 -0.18333 -0.16343 C -0.18281 -0.16505 -0.18194 -0.16621 -0.18124 -0.16759 C -0.1802 -0.16991 -0.17916 -0.17222 -0.17812 -0.17454 C -0.17743 -0.17593 -0.17673 -0.17708 -0.17604 -0.17871 C -0.17534 -0.18079 -0.17482 -0.18333 -0.17413 -0.18542 C -0.1717 -0.19167 -0.17065 -0.19259 -0.16788 -0.19792 C -0.16631 -0.20093 -0.16527 -0.20394 -0.16267 -0.20602 C -0.16111 -0.20741 -0.1592 -0.20787 -0.15763 -0.2088 C -0.15607 -0.20972 -0.15486 -0.21065 -0.15347 -0.21158 C -0.15243 -0.21296 -0.15156 -0.21458 -0.15034 -0.21574 C -0.1493 -0.21667 -0.14374 -0.21829 -0.14305 -0.21852 C -0.14253 -0.21875 -0.13645 -0.22222 -0.13489 -0.22269 C -0.12829 -0.22408 -0.12187 -0.22546 -0.11527 -0.22662 C -0.09843 -0.22454 -0.08142 -0.22431 -0.06475 -0.21991 C -0.06302 -0.21945 -0.06388 -0.21505 -0.06267 -0.21296 C -0.06076 -0.20926 -0.05555 -0.20347 -0.05555 -0.20347 C -0.05468 -0.19954 -0.05399 -0.19445 -0.05243 -0.19097 C -0.05156 -0.18935 -0.05034 -0.1882 -0.0493 -0.18681 C -0.04826 -0.17546 -0.04913 -0.17778 -0.04618 -0.16898 C -0.04565 -0.16713 -0.04513 -0.16505 -0.04409 -0.16343 C -0.04305 -0.16181 -0.04149 -0.16065 -0.0401 -0.15926 C -0.03767 -0.15741 -0.03211 -0.1544 -0.02968 -0.15394 C -0.01892 -0.15185 -0.00104 -0.1507 0.01042 -0.14977 L 0.01771 -0.14005 C 0.01945 -0.13773 0.02084 -0.13519 0.02292 -0.13333 C 0.02414 -0.13195 0.0257 -0.13056 0.02691 -0.12917 C 0.03733 -0.11644 0.03108 -0.11945 0.03941 -0.11667 C 0.04271 -0.11065 0.04271 -0.10996 0.04757 -0.1044 C 0.04879 -0.10278 0.05035 -0.10185 0.05174 -0.10023 C 0.06685 -0.08241 0.0474 -0.10347 0.06198 -0.08796 C 0.06233 -0.08658 0.06268 -0.08519 0.06303 -0.0838 C 0.06337 -0.08195 0.06355 -0.08009 0.06407 -0.07824 C 0.06806 -0.06389 0.06459 -0.08125 0.06719 -0.06713 C 0.0691 -0.04583 0.06615 -0.06505 0.07136 -0.04931 C 0.07257 -0.04537 0.0731 -0.04097 0.07431 -0.03704 C 0.07518 -0.03403 0.07657 -0.03148 0.07744 -0.02871 C 0.0783 -0.02616 0.07865 -0.02315 0.07952 -0.02037 C 0.08073 -0.01713 0.0823 -0.01412 0.08369 -0.01088 C 0.08664 -0.00324 0.08664 -0.00301 0.08889 0.00417 C 0.0882 0.01065 0.08751 0.01713 0.08681 0.02361 C 0.08646 0.02546 0.08646 0.02731 0.08577 0.02893 C 0.08507 0.03079 0.08351 0.03171 0.08264 0.0331 C 0.08143 0.03495 0.08073 0.03704 0.07952 0.03866 C 0.07691 0.04236 0.07379 0.0456 0.07136 0.04954 C 0.06476 0.05995 0.06841 0.05602 0.06094 0.06204 C 0.05955 0.06435 0.05816 0.06643 0.05678 0.06898 C 0.05313 0.07592 0.05452 0.07616 0.04966 0.08264 C 0.04879 0.08379 0.04757 0.08449 0.04653 0.08542 C 0.0441 0.09514 0.04653 0.09282 0.04132 0.09514 C 0.03386 0.09421 0.02587 0.09537 0.01876 0.09236 L 0.01563 0.09097 L 0.02691 0.13079 Z" pathEditMode="relative" ptsTypes="AAAAAAAAAAAAAAAAAAAAAAAAAAAAAAAAAAAAAAAAAAAAAAAAAAAAAAAAAAAAAAAAAAAAAAAAAAAAAAAAAAAAAAAAAAAAAAAAAAAAAAAAAAAAAAAAAAAAAAAAAAAAAAAAAAAAAAAAAAAAAAAAAAAAAAAAAAAAAAAAAAAAAAAAAAAA">
                                      <p:cBhvr>
                                        <p:cTn id="14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03 0.21991 L 0.08403 0.21991 C 0.08542 0.21203 0.08715 0.2044 0.08819 0.19653 C 0.08837 0.19375 0.08871 0.19097 0.08906 0.18819 C 0.08941 0.1868 0.08958 0.18541 0.0901 0.18403 C 0.09132 0.18125 0.09305 0.1787 0.09427 0.17592 C 0.09826 0.1669 0.09618 0.17106 0.10052 0.16342 C 0.10226 0.14745 0.09948 0.15926 0.1066 0.14699 C 0.10764 0.14537 0.10764 0.14282 0.10868 0.14143 C 0.12517 0.11944 0.11354 0.13495 0.12205 0.12916 C 0.12396 0.12801 0.12552 0.12616 0.12726 0.125 C 0.1283 0.1243 0.12934 0.12384 0.13038 0.12361 C 0.13455 0.12245 0.13871 0.12199 0.14271 0.12083 C 0.1441 0.1206 0.14549 0.11991 0.14687 0.11944 C 0.1493 0.11898 0.15174 0.11852 0.15417 0.11805 C 0.16042 0.11528 0.15399 0.11782 0.16441 0.11528 C 0.1658 0.11504 0.16719 0.11435 0.16858 0.11412 C 0.17118 0.11342 0.17396 0.11319 0.17674 0.11273 C 0.18524 0.11088 0.17934 0.11111 0.1901 0.10856 C 0.19358 0.10764 0.20608 0.10602 0.20868 0.10578 C 0.21007 0.10532 0.21146 0.10509 0.21285 0.1044 C 0.22274 0.09861 0.20816 0.10416 0.22014 0.10023 C 0.22309 0.09745 0.22483 0.09653 0.22726 0.09213 C 0.23542 0.07754 0.22309 0.09491 0.23246 0.08241 C 0.23281 0.08102 0.23299 0.07963 0.23351 0.07824 C 0.23403 0.07639 0.2349 0.07477 0.23559 0.07268 C 0.23594 0.07106 0.23628 0.06921 0.23663 0.06736 C 0.23524 0.05578 0.23385 0.04444 0.23246 0.03287 C 0.23212 0.03125 0.2309 0.02268 0.23038 0.0206 C 0.22917 0.01597 0.22743 0.01157 0.22621 0.00694 C 0.22517 0.00278 0.22448 -0.00232 0.22205 -0.00556 C 0.22118 -0.00672 0.22014 -0.00741 0.2191 -0.00834 C 0.21146 -0.025 0.21996 -0.00834 0.21285 -0.01783 C 0.21198 -0.01898 0.21163 -0.02084 0.21076 -0.02199 C 0.20868 -0.02547 0.20625 -0.02778 0.20365 -0.03033 C 0.20156 -0.03218 0.19948 -0.03403 0.1974 -0.03565 C 0.19531 -0.03727 0.1934 -0.03889 0.19115 -0.03982 C 0.18785 -0.04121 0.1809 -0.04259 0.1809 -0.04259 C 0.17118 -0.04908 0.18333 -0.04121 0.17066 -0.04815 C 0.1691 -0.04884 0.16788 -0.05047 0.16649 -0.05093 C 0.16302 -0.05185 0.15955 -0.05185 0.15608 -0.05232 C 0.15503 -0.05278 0.15417 -0.05324 0.15312 -0.05371 C 0.15104 -0.05417 0.14878 -0.05417 0.14687 -0.05486 C 0.14531 -0.05556 0.1441 -0.05695 0.14271 -0.05764 C 0.14097 -0.0588 0.13941 -0.05972 0.13767 -0.06042 C 0.13559 -0.06111 0.13351 -0.06134 0.13142 -0.06181 C 0.12969 -0.06227 0.12795 -0.06273 0.12621 -0.0632 C 0.12517 -0.06412 0.1243 -0.06528 0.12309 -0.06597 C 0.12222 -0.06667 0.12101 -0.06644 0.12014 -0.06736 C 0.11667 -0.07037 0.11736 -0.07176 0.11493 -0.07547 C 0.11406 -0.07709 0.11267 -0.07824 0.1118 -0.07963 C 0.11024 -0.08241 0.1092 -0.08519 0.10764 -0.08797 C 0.10503 -0.09259 0.10208 -0.09699 0.09948 -0.10162 C 0.09878 -0.10278 0.09271 -0.11389 0.09219 -0.11412 L 0.08403 -0.11667 C 0.07743 -0.11551 0.07083 -0.11505 0.06441 -0.11273 C 0.0618 -0.11181 0.05972 -0.10834 0.05712 -0.10718 C 0.03194 -0.09514 0.04149 -0.1044 0.02222 -0.09074 C 0.01753 -0.08727 0.01823 -0.08611 0.01493 -0.08102 C 0.01163 -0.07593 0.01094 -0.07662 0.0066 -0.07153 C 0.00486 -0.06922 0.00312 -0.06713 0.00156 -0.06459 C -0.00104 -0.06065 -0.00313 -0.05625 -0.00573 -0.05232 C -0.01076 -0.04468 -0.01979 -0.03426 -0.02535 -0.02894 C -0.02674 -0.02755 -0.02813 -0.02616 -0.02934 -0.02477 C -0.03142 -0.02246 -0.03351 -0.02014 -0.03559 -0.01783 C -0.03455 -0.01158 -0.0316 -0.00509 -0.03247 0.00139 C -0.03264 0.00254 -0.03976 0.00625 -0.04184 0.00694 C -0.04722 0.00879 -0.05278 0.01041 -0.05833 0.01227 C -0.06198 0.01366 -0.06962 0.01643 -0.06962 0.01643 C -0.07101 0.01921 -0.07153 0.02315 -0.07379 0.02477 C -0.08733 0.03379 -0.10226 0.03819 -0.11701 0.0412 C -0.12049 0.0419 -0.12396 0.04213 -0.12726 0.04259 C -0.13455 0.04583 -0.14201 0.04815 -0.14896 0.05208 C -0.15139 0.05347 -0.15365 0.05532 -0.15625 0.05625 C -0.15885 0.05717 -0.16163 0.05717 -0.16441 0.05764 C -0.16649 0.05903 -0.16858 0.06065 -0.17066 0.0618 C -0.18056 0.06736 -0.1908 0.07176 -0.20052 0.07824 C -0.21129 0.08541 -0.19583 0.07523 -0.21181 0.08518 C -0.21389 0.08634 -0.21597 0.08819 -0.21806 0.08935 C -0.2276 0.09444 -0.22552 0.09097 -0.23247 0.09745 C -0.23524 0.10023 -0.2408 0.10578 -0.2408 0.10578 C -0.24167 0.1081 -0.24271 0.11041 -0.24375 0.11273 C -0.24479 0.11458 -0.24601 0.1162 -0.24688 0.11805 C -0.25104 0.12662 -0.2507 0.12639 -0.25313 0.13472 C -0.25434 0.14444 -0.25538 0.14676 -0.25208 0.15787 C -0.25156 0.15949 -0.25 0.15972 -0.24896 0.16065 C -0.23629 0.15741 -0.22326 0.15555 -0.21076 0.15116 C -0.2066 0.14953 -0.17726 0.12916 -0.1757 0.12778 C -0.17257 0.12453 -0.16528 0.11736 -0.16129 0.11528 C -0.15625 0.11296 -0.15087 0.11203 -0.14583 0.10995 C -0.14063 0.10764 -0.13576 0.10347 -0.13038 0.10162 C -0.12361 0.0993 -0.11667 0.09884 -0.10972 0.09745 C -0.10573 0.09676 -0.10156 0.09606 -0.0974 0.09467 C -0.09531 0.09421 -0.09323 0.09305 -0.09132 0.09213 C -0.07344 0.09352 -0.05538 0.09305 -0.03767 0.09606 C -0.03438 0.09676 -0.03229 0.10092 -0.02934 0.10301 C -0.02847 0.1037 -0.02726 0.10393 -0.02639 0.1044 C -0.02483 0.10509 -0.02361 0.10625 -0.02222 0.10717 C -0.01979 0.10879 -0.01754 0.11111 -0.01493 0.11273 C -0.00399 0.11944 0.01302 0.12708 0.02309 0.13588 C 0.02847 0.14051 0.03403 0.1456 0.03767 0.15254 C 0.04062 0.15833 0.04358 0.16458 0.04687 0.17037 C 0.04792 0.17222 0.04878 0.1743 0.05 0.17592 C 0.05365 0.18078 0.05868 0.18541 0.06337 0.18819 C 0.06632 0.19004 0.06944 0.1912 0.07257 0.19236 C 0.09375 0.19977 0.1184 0.19583 0.13854 0.19653 C 0.14358 0.19977 0.14115 0.19907 0.14583 0.19907 L 0.08403 0.21991 Z" pathEditMode="relative" ptsTypes="AAAAAAAAAAAAAAAAAAAAAAAAAAAAAAAAAAAAAAAAAAAAAAAAAAAAAAAAAAAAAAAAAAAAAAAAAAAAAAAAAAAAAAAAAAAAAAAAAAAAAAAAAAA">
                                      <p:cBhvr>
                                        <p:cTn id="15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0.21667 L 0.08646 0.21667 C 0.08542 0.22223 0.08472 0.22778 0.08351 0.23311 C 0.08264 0.23612 0.08125 0.23866 0.08038 0.24144 C 0.07986 0.2426 0.07969 0.24422 0.07934 0.24561 C 0.07865 0.25139 0.07795 0.25741 0.07726 0.26343 C 0.07708 0.26528 0.07674 0.26714 0.07622 0.26899 C 0.07535 0.2713 0.07413 0.27339 0.07309 0.2757 C 0.07274 0.27755 0.07274 0.27964 0.07205 0.28126 C 0.07135 0.28288 0.06997 0.2838 0.06892 0.28542 C 0.06754 0.28751 0.06649 0.29028 0.06493 0.29214 C 0.06406 0.29329 0.06267 0.29306 0.06181 0.29352 C 0.06076 0.29445 0.05972 0.29538 0.05868 0.2963 L 0.00816 0.29352 C 0.0059 0.29352 0.0026 0.2919 0.00104 0.28959 C -0.00139 0.28612 -0.00521 0.27848 -0.00521 0.27848 C -0.01649 0.2794 -0.02795 0.27917 -0.03924 0.28126 C -0.04097 0.28149 -0.04167 0.28473 -0.0434 0.28542 C -0.04705 0.28658 -0.05087 0.28635 -0.05469 0.28681 C -0.06319 0.29051 -0.04965 0.28473 -0.06597 0.28959 C -0.06823 0.29005 -0.07014 0.29144 -0.07222 0.29214 C -0.07326 0.29352 -0.07396 0.29561 -0.07535 0.2963 C -0.07795 0.29792 -0.08351 0.29908 -0.08351 0.29908 C -0.0842 0.30047 -0.08472 0.30232 -0.08559 0.30325 C -0.08715 0.30464 -0.08906 0.30533 -0.0908 0.30602 C -0.09549 0.30811 -0.10052 0.30903 -0.10521 0.31158 C -0.11267 0.31551 -0.10851 0.31389 -0.11753 0.31551 C -0.11962 0.31783 -0.12135 0.32084 -0.12378 0.32246 C -0.12604 0.32408 -0.12865 0.32431 -0.13108 0.32524 C -0.13212 0.3257 -0.13299 0.32616 -0.13403 0.32663 C -0.13542 0.32709 -0.13681 0.32732 -0.13819 0.32801 C -0.13993 0.32871 -0.14167 0.32987 -0.1434 0.33079 C -0.15469 0.33033 -0.16615 0.33056 -0.17743 0.3294 C -0.17899 0.32917 -0.18021 0.32755 -0.1816 0.32663 C -0.18472 0.32408 -0.18663 0.32153 -0.18976 0.31829 C -0.1908 0.31737 -0.19201 0.31667 -0.19288 0.31551 C -0.19566 0.31204 -0.19844 0.30834 -0.20104 0.30464 C -0.20243 0.30278 -0.20382 0.30093 -0.20521 0.29908 C -0.20868 0.29491 -0.21163 0.29028 -0.21562 0.28681 C -0.21701 0.28542 -0.21892 0.28589 -0.22066 0.28542 C -0.2224 0.28311 -0.22378 0.28033 -0.22587 0.27848 C -0.22899 0.2757 -0.23264 0.27547 -0.23611 0.27431 C -0.23715 0.27408 -0.23819 0.27339 -0.23924 0.27292 C -0.24097 0.27315 -0.26753 0.27408 -0.27431 0.2757 C -0.27639 0.27616 -0.27847 0.27778 -0.28056 0.27848 C -0.28177 0.27894 -0.28333 0.2794 -0.28455 0.27987 C -0.28594 0.28126 -0.28733 0.28288 -0.28871 0.28403 C -0.2901 0.28519 -0.29167 0.28565 -0.29288 0.28681 C -0.3066 0.29954 -0.29722 0.29283 -0.30833 0.30186 C -0.31076 0.30371 -0.31302 0.30579 -0.31562 0.30741 C -0.31788 0.30903 -0.32049 0.30973 -0.32274 0.31158 C -0.3434 0.32755 -0.3283 0.3169 -0.34028 0.32801 C -0.34201 0.32964 -0.34375 0.33079 -0.34549 0.33218 C -0.34618 0.3382 -0.34722 0.35047 -0.34861 0.35556 L -0.34965 0.35973 C -0.35 0.36783 -0.34965 0.37616 -0.35052 0.38426 C -0.35104 0.38913 -0.35278 0.39352 -0.35365 0.39815 C -0.35417 0.40047 -0.35434 0.40278 -0.35469 0.4051 C -0.35937 0.39885 -0.36267 0.39538 -0.3651 0.38565 L -0.36701 0.37755 C -0.36649 0.36413 -0.36632 0.35093 -0.3651 0.33751 C -0.36458 0.33334 -0.36302 0.3294 -0.36198 0.32524 C -0.35903 0.31389 -0.36111 0.31945 -0.35573 0.3088 C -0.35417 0.29977 -0.35608 0.30626 -0.35156 0.29908 C -0.34687 0.29144 -0.35295 0.29815 -0.34549 0.2882 C -0.34392 0.28612 -0.34201 0.28426 -0.34028 0.28264 C -0.33906 0.28149 -0.33368 0.27755 -0.33212 0.2757 C -0.3309 0.27454 -0.33003 0.27269 -0.32899 0.27153 C -0.32292 0.26575 -0.32569 0.26899 -0.32066 0.26621 C -0.31927 0.26528 -0.31788 0.26436 -0.31667 0.26343 C -0.31545 0.26251 -0.31458 0.26135 -0.31354 0.26065 C -0.31215 0.25996 -0.31076 0.25973 -0.30937 0.25926 C -0.30399 0.2544 -0.30885 0.25811 -0.30208 0.2551 C -0.30052 0.2544 -0.29601 0.25163 -0.29392 0.25093 C -0.29184 0.25047 -0.28976 0.25024 -0.28767 0.24954 C -0.28594 0.24931 -0.2842 0.24862 -0.28264 0.24815 C -0.28125 0.247 -0.27986 0.24514 -0.27847 0.24422 C -0.26493 0.23426 -0.27587 0.24329 -0.26806 0.23866 C -0.25052 0.22825 -0.27187 0.23982 -0.25677 0.23172 C -0.25538 0.22987 -0.25417 0.22778 -0.2526 0.22616 C -0.25139 0.22501 -0.24948 0.22524 -0.24861 0.22362 C -0.24097 0.2095 -0.25347 0.22176 -0.24444 0.21389 C -0.24253 0.2088 -0.24219 0.20626 -0.23819 0.20278 C -0.23663 0.20163 -0.23472 0.20139 -0.23316 0.20024 C -0.2316 0.19908 -0.23038 0.19723 -0.22899 0.19607 C -0.22726 0.19491 -0.22552 0.19445 -0.22378 0.19329 C -0.22274 0.1926 -0.22187 0.19121 -0.22066 0.19051 C -0.2191 0.18959 -0.21719 0.18959 -0.21562 0.18913 C -0.21424 0.18866 -0.21285 0.1882 -0.21146 0.18774 C -0.21042 0.18681 -0.20937 0.18565 -0.20833 0.18496 C -0.2066 0.1838 -0.20486 0.18311 -0.20312 0.18218 C -0.18437 0.17292 -0.15712 0.17987 -0.14236 0.1794 C -0.14062 0.17871 -0.13906 0.17732 -0.13715 0.17686 C -0.13316 0.17547 -0.12483 0.17408 -0.12483 0.17408 C -0.11007 0.16227 -0.12882 0.17616 -0.11458 0.16852 C -0.11267 0.1676 -0.11111 0.16575 -0.10937 0.16436 C -0.1066 0.16204 -0.10347 0.16065 -0.10104 0.15741 C -0.09097 0.14399 -0.09531 0.15047 -0.08767 0.1382 C -0.08715 0.13288 -0.08663 0.12709 -0.08559 0.12176 C -0.08542 0.12038 -0.0849 0.11899 -0.08455 0.1176 C -0.0842 0.10255 -0.0842 0.08751 -0.08351 0.07223 C -0.08316 0.06343 -0.08281 0.0676 -0.08056 0.06135 C -0.08003 0.05996 -0.07986 0.05857 -0.07951 0.05718 C -0.07812 0.05301 -0.07674 0.04885 -0.07535 0.04468 C -0.07378 0.03172 -0.07587 0.04098 -0.07118 0.03102 C -0.07083 0.03033 -0.06823 0.02223 -0.06701 0.02153 C -0.06267 0.01806 -0.0566 0.0169 -0.05156 0.01598 C -0.03351 0.01251 -0.05191 0.01644 -0.03715 0.0132 C -0.01806 0.01482 -0.01146 0.00857 -1.38889E-6 0.02153 C 0.0026 0.02431 0.00469 0.02778 0.00712 0.03102 C 0.00816 0.03241 0.00903 0.03403 0.01024 0.03519 L 0.0184 0.04214 C 0.02934 0.05996 0.01754 0.04306 0.02569 0.05024 C 0.03524 0.0588 0.02326 0.05001 0.0309 0.05857 C 0.03316 0.06112 0.0401 0.06343 0.04219 0.06413 C 0.04896 0.06598 0.06059 0.06644 0.06597 0.06667 C 0.07066 0.06806 0.07569 0.06876 0.08038 0.07084 C 0.08142 0.0713 0.08247 0.07176 0.08351 0.07223 C 0.09618 0.07987 0.08299 0.07246 0.09583 0.08195 C 0.0974 0.08311 0.09931 0.0838 0.10104 0.08473 C 0.10191 0.08612 0.10313 0.08727 0.10399 0.08889 C 0.10556 0.09144 0.10816 0.097 0.10816 0.097 C 0.10885 0.1007 0.10955 0.1044 0.11024 0.10811 C 0.11076 0.11089 0.11181 0.11343 0.11233 0.11621 C 0.11476 0.1301 0.11111 0.122 0.11649 0.13149 C 0.11997 0.1507 0.11632 0.13519 0.12153 0.14931 C 0.12205 0.15047 0.12222 0.15209 0.12257 0.15348 C 0.12326 0.15579 0.12396 0.15811 0.12465 0.16019 C 0.12535 0.16204 0.12622 0.16389 0.12674 0.16575 C 0.12795 0.16991 0.12986 0.17825 0.12986 0.17825 C 0.12969 0.18218 0.13004 0.20464 0.12674 0.21251 C 0.12517 0.21621 0.12274 0.21899 0.12049 0.22223 C 0.11892 0.22454 0.11754 0.22755 0.11545 0.22894 C 0.11319 0.23056 0.11059 0.22987 0.10816 0.23033 C 0.10608 0.23126 0.10417 0.23311 0.10191 0.23311 L 0.05347 0.23172 C 0.05104 0.23172 0.04688 0.23056 0.04427 0.22894 C 0.03889 0.22593 0.03976 0.22501 0.03299 0.22223 C 0.02986 0.22084 0.02674 0.22061 0.02361 0.21945 C 0.02049 0.21829 0.01754 0.21621 0.01441 0.21528 C 0.01233 0.21459 0.00052 0.21297 -0.00104 0.21251 C -0.02135 0.20764 0.00104 0.21135 -0.02066 0.20834 C -0.03125 0.2095 -0.04444 0.21019 -0.05573 0.21251 C -0.06788 0.21505 -0.06441 0.21366 -0.07118 0.21667 C -0.07292 0.22339 -0.07257 0.22014 -0.07118 0.23033 C -0.07101 0.23218 -0.07101 0.23426 -0.07014 0.23589 C -0.06823 0.23959 -0.06545 0.24237 -0.06302 0.24561 C -0.06163 0.24723 -0.06076 0.25047 -0.05885 0.25093 C -0.05677 0.25139 -0.05469 0.25186 -0.0526 0.25232 C -0.05156 0.25278 -0.05052 0.25325 -0.04948 0.25371 C -0.0467 0.25487 -0.03698 0.25764 -0.03611 0.25788 C -0.03316 0.25857 -0.03003 0.2588 -0.02691 0.25926 C 0.02708 0.25788 0.08108 0.25834 0.13507 0.2551 C 0.14115 0.25487 0.14653 0.25024 0.15243 0.24815 C 0.16285 0.24491 0.15799 0.24676 0.16701 0.24283 C 0.1717 0.24376 0.17899 0.23982 0.18142 0.24561 C 0.18472 0.25301 0.18021 0.26297 0.17934 0.27153 C 0.17917 0.27362 0.17899 0.27547 0.1783 0.27709 C 0.1776 0.27848 0.17604 0.27871 0.17517 0.27987 C 0.17361 0.28195 0.17257 0.28473 0.17101 0.28681 C 0.16979 0.28843 0.1684 0.28959 0.16701 0.29098 C 0.16129 0.2963 0.16094 0.29538 0.15156 0.30047 C 0.14983 0.30139 0.14792 0.30209 0.14635 0.30325 C 0.12396 0.31806 0.15399 0.29839 0.13507 0.31019 C 0.13212 0.31181 0.12951 0.31413 0.12674 0.31551 C 0.12448 0.3169 0.12188 0.31737 0.11944 0.31829 C 0.10903 0.32292 0.11997 0.31945 0.10816 0.32385 C 0.10538 0.32501 0.1 0.32663 0.1 0.32663 C 0.08924 0.32616 0.07865 0.32639 0.06806 0.32524 C 0.06649 0.32501 0.0651 0.32362 0.06389 0.32246 C 0.05122 0.31089 0.05903 0.31482 0.05156 0.31158 C 0.04879 0.30788 0.04653 0.30464 0.04323 0.30186 C 0.04236 0.30116 0.04115 0.30093 0.0401 0.30047 C 0.03906 0.29954 0.03802 0.29885 0.03698 0.29769 C 0.03594 0.29653 0.03524 0.29445 0.03403 0.29352 C 0.03247 0.2926 0.03056 0.2926 0.02882 0.29214 C 0.02639 0.28913 0.02431 0.28542 0.02153 0.28264 C 0.02014 0.28126 0.01875 0.2801 0.01754 0.27848 C 0.01649 0.27732 0.01615 0.2757 0.01545 0.27431 C 0.01111 0.26783 0.01129 0.26852 0.00712 0.26482 L 0.00504 0.26065 L 0.08646 0.21667 Z" pathEditMode="relative" ptsTypes="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5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65 -0.10092 L 0.12465 -0.10092 C 0.12395 -0.07291 0.1236 -0.0449 0.12256 -0.01713 C 0.12256 -0.01389 0.12187 -0.01064 0.1217 -0.0074 C 0.12117 -0.0037 0.12117 -2.22222E-6 0.12065 0.00348 C 0.12013 0.00602 0.11909 0.00811 0.11857 0.01042 C 0.11805 0.01227 0.11805 0.01412 0.11753 0.01598 C 0.11701 0.01736 0.11597 0.01852 0.11545 0.02014 C 0.11354 0.02524 0.11562 0.02477 0.11128 0.02963 C 0.11006 0.03102 0.1085 0.03149 0.10711 0.03241 C 0.10642 0.0338 0.10624 0.03565 0.1052 0.03658 C 0.10104 0.03982 0.09774 0.04005 0.09374 0.04213 C 0.09131 0.04329 0.08906 0.04491 0.08663 0.0463 C 0.07899 0.05024 0.08871 0.04399 0.07933 0.05024 C 0.06753 0.04236 0.07864 0.0507 0.06701 0.03936 C 0.06336 0.03588 0.06076 0.03519 0.05763 0.03102 C 0.05642 0.0294 0.0559 0.02709 0.05468 0.02547 C 0.05347 0.02385 0.05173 0.02292 0.05051 0.02153 C 0.04722 0.0176 0.04357 0.01389 0.04114 0.00903 C 0.03992 0.00625 0.0394 0.00186 0.03715 0.00093 C 0.02881 -0.00277 0.03506 -0.00046 0.01753 -0.00185 C 0.01614 -0.00277 0.01492 -0.00463 0.01336 -0.00463 C -0.00035 -0.00509 -0.01407 -0.00463 -0.02778 -0.00324 C -0.029 -0.00324 -0.02987 -0.00139 -0.03091 -0.00046 C -0.03803 0.00417 -0.02952 -0.00347 -0.0382 0.00348 C -0.03959 0.00486 -0.0408 0.00649 -0.04219 0.00764 C -0.0448 0.01019 -0.05348 0.01852 -0.05765 0.02153 C -0.05869 0.02199 -0.0599 0.02223 -0.06077 0.02292 C -0.06285 0.02408 -0.06494 0.0257 -0.06702 0.02686 C -0.06945 0.02824 -0.07535 0.02917 -0.07726 0.02963 C -0.08942 0.03287 -0.07032 0.02894 -0.08872 0.03241 L -0.0948 0.03797 C -0.09584 0.03889 -0.09671 0.04028 -0.09792 0.04074 C -0.10921 0.04561 -0.104 0.04422 -0.11337 0.0463 C -0.11476 0.04723 -0.11615 0.04815 -0.11754 0.04885 C -0.11945 0.05 -0.12171 0.0507 -0.12362 0.05162 C -0.12535 0.05255 -0.12709 0.05348 -0.12883 0.0544 C -0.12987 0.05579 -0.13126 0.05695 -0.13195 0.05857 C -0.13299 0.06111 -0.13351 0.06412 -0.13403 0.0669 C -0.13542 0.07454 -0.1349 0.07801 -0.13612 0.08611 C -0.13664 0.08936 -0.13751 0.09236 -0.1382 0.09561 C -0.14011 0.1051 -0.1382 0.09746 -0.14011 0.10533 C -0.14046 0.10811 -0.13924 0.1125 -0.14115 0.11366 C -0.14723 0.11667 -0.15053 0.11088 -0.15365 0.10672 C -0.15435 0.10209 -0.15487 0.09746 -0.15574 0.09283 C -0.15591 0.09144 -0.1566 0.09028 -0.1566 0.08889 C -0.1566 0.08056 -0.15695 0.07223 -0.15574 0.06412 C -0.15487 0.05857 -0.15053 0.05371 -0.14844 0.04885 C -0.14497 0.04167 -0.14758 0.04329 -0.14219 0.03519 C -0.14115 0.03357 -0.13942 0.03264 -0.1382 0.03102 C -0.13021 0.02176 -0.13751 0.02871 -0.13091 0.02292 C -0.13021 0.02107 -0.12987 0.01899 -0.12883 0.01736 C -0.12692 0.01412 -0.12327 0.01227 -0.12067 0.01042 C -0.11719 0.00348 -0.12049 0.00834 -0.11546 0.00486 C -0.10921 0.00093 -0.11563 0.00278 -0.10712 -0.00324 C -0.10521 -0.00463 -0.10296 -0.00486 -0.10105 -0.00601 C -0.0856 -0.01458 -0.10244 -0.00578 -0.09063 -0.01435 C -0.08317 -0.0199 -0.08351 -0.01759 -0.07518 -0.02106 C -0.0724 -0.02245 -0.0698 -0.02407 -0.06702 -0.02523 C -0.06025 -0.02801 -0.05817 -0.02824 -0.05157 -0.02939 C -0.03664 -0.03611 -0.05521 -0.02801 -0.03716 -0.03495 C -0.03508 -0.03564 -0.03299 -0.0368 -0.03091 -0.03773 C -0.02987 -0.03819 -0.02883 -0.03819 -0.02778 -0.03912 C -0.0231 -0.04328 -0.02587 -0.04097 -0.01962 -0.04583 C -0.01494 -0.05532 -0.02101 -0.04421 -0.01233 -0.05555 C -0.00765 -0.0618 -0.0132 -0.05833 -0.0073 -0.06111 C -0.00626 -0.0625 -0.00504 -0.06365 -0.00417 -0.06527 C -0.00261 -0.06782 -6.38889E-6 -0.07338 -6.38889E-6 -0.07338 C 0.00121 -0.07847 0.00051 -0.07708 0.00312 -0.08171 C 0.00416 -0.08356 0.00451 -0.08657 0.00624 -0.08726 C 0.01423 -0.09027 0.02256 -0.09143 0.0309 -0.09259 L 0.06805 -0.09814 C 0.06979 -0.09907 0.07152 -0.1 0.07326 -0.10092 C 0.07413 -0.10139 0.07534 -0.10162 0.07621 -0.10231 C 0.07916 -0.10486 0.08159 -0.1081 0.08454 -0.11064 L 0.09062 -0.11597 C 0.09097 -0.11736 0.09131 -0.11875 0.09166 -0.12014 C 0.09235 -0.12152 0.09322 -0.12268 0.09374 -0.1243 C 0.09426 -0.12592 0.09444 -0.12801 0.09479 -0.12986 C 0.09513 -0.13125 0.09565 -0.1324 0.09583 -0.13379 C 0.09635 -0.13611 0.09635 -0.13865 0.09687 -0.14074 C 0.09739 -0.14236 0.09826 -0.14351 0.09895 -0.1449 C 0.0993 -0.15208 0.0986 -0.16111 0.10104 -0.16828 C 0.1019 -0.17106 0.10312 -0.17384 0.10416 -0.17662 C 0.10451 -0.18009 0.10433 -0.18402 0.1052 -0.1875 C 0.10572 -0.19051 0.10902 -0.19375 0.11024 -0.19583 C 0.11492 -0.20301 0.11267 -0.20277 0.12065 -0.20949 C 0.1217 -0.21064 0.12326 -0.21041 0.12465 -0.21088 C 0.13854 -0.22314 0.12256 -0.21018 0.13906 -0.21921 C 0.1434 -0.22152 0.14722 -0.225 0.15156 -0.22731 C 0.15329 -0.22824 0.15503 -0.22893 0.15659 -0.23009 C 0.16284 -0.23426 0.15659 -0.2324 0.16492 -0.23842 C 0.16683 -0.23981 0.16909 -0.24004 0.17117 -0.2412 C 0.18176 -0.24629 0.17065 -0.24259 0.18854 -0.24652 C 0.1927 -0.2412 0.19166 -0.24328 0.19479 -0.23564 C 0.19548 -0.23379 0.19583 -0.23171 0.19687 -0.23009 C 0.20329 -0.2199 0.20381 -0.22291 0.20711 -0.21504 C 0.20867 -0.21157 0.2111 -0.20301 0.21336 -0.20139 C 0.2151 -0.2 0.21683 -0.19861 0.21857 -0.19722 C 0.21961 -0.19629 0.22048 -0.1949 0.22152 -0.19444 C 0.2243 -0.19351 0.22708 -0.19351 0.22985 -0.19305 C 0.2361 -0.19166 0.24218 -0.18958 0.24843 -0.18889 C 0.25798 -0.18773 0.2677 -0.18796 0.27725 -0.1875 C 0.28072 -0.18703 0.2842 -0.18703 0.28749 -0.18611 C 0.28906 -0.18564 0.29027 -0.18402 0.29166 -0.18333 C 0.29305 -0.18264 0.29444 -0.1824 0.29583 -0.18194 C 0.29756 -0.18009 0.29947 -0.1787 0.30104 -0.17662 C 0.3019 -0.175 0.30225 -0.17268 0.30295 -0.17106 C 0.30711 -0.16203 0.30555 -0.16435 0.31024 -0.15995 C 0.31232 -0.15185 0.30989 -0.15995 0.3144 -0.15046 C 0.3151 -0.14861 0.31562 -0.14676 0.31649 -0.1449 C 0.3177 -0.14213 0.31926 -0.13958 0.32048 -0.13657 C 0.3217 -0.13402 0.32256 -0.13101 0.3236 -0.12847 C 0.32482 -0.12546 0.32656 -0.12314 0.32777 -0.12014 C 0.33003 -0.11481 0.33281 -0.10972 0.33402 -0.1037 L 0.33593 -0.09259 C 0.33628 -0.05601 0.3361 -0.01921 0.33697 0.01736 C 0.33715 0.01968 0.33819 0.02223 0.33906 0.02431 C 0.34045 0.02709 0.34565 0.03403 0.34739 0.03797 C 0.35138 0.04769 0.34687 0.0426 0.35242 0.04769 C 0.35347 0.04931 0.35555 0.0507 0.35555 0.05301 C 0.35624 0.06598 0.35624 0.07894 0.35451 0.09167 C 0.35416 0.09468 0.35121 0.0963 0.34947 0.09838 C 0.34774 0.10047 0.34617 0.10278 0.34426 0.10394 C 0.34235 0.1051 0.3401 0.10486 0.33801 0.10533 C 0.33628 0.10579 0.33472 0.10625 0.33298 0.10672 C 0.32326 0.10579 0.31354 0.10649 0.30399 0.10394 C 0.29999 0.10278 0.29062 0.0882 0.28854 0.08611 C 0.2868 0.08426 0.28506 0.08264 0.2835 0.08056 C 0.28263 0.0794 0.28229 0.07755 0.28142 0.07639 C 0.2802 0.07477 0.27847 0.07385 0.27725 0.07223 C 0.27638 0.07107 0.27604 0.06945 0.27517 0.06829 C 0.2736 0.06621 0.2717 0.06459 0.26996 0.06274 C 0.26631 0.05834 0.26753 0.05926 0.26492 0.0544 C 0.26388 0.05255 0.26267 0.05093 0.2618 0.04885 C 0.26093 0.04723 0.26024 0.04537 0.25972 0.04352 C 0.2585 0.03936 0.25902 0.03426 0.25659 0.03102 L 0.25347 0.02686 C 0.25173 0.01736 0.25416 0.025 0.24843 0.01736 C 0.24722 0.01574 0.24652 0.01343 0.24531 0.01181 C 0.24322 0.0088 0.23454 -0.00393 0.22985 -0.00601 L 0.22673 -0.0074 L 0.20208 -0.00601 C 0.19722 -0.00463 0.19149 0.00579 0.18854 0.01042 C 0.18697 0.01713 0.18697 0.01852 0.18454 0.02431 C 0.18385 0.0257 0.18315 0.02709 0.18246 0.02824 C 0.18107 0.03056 0.17933 0.03264 0.17829 0.03519 C 0.17795 0.03588 0.17517 0.04676 0.17308 0.04885 C 0.17239 0.04977 0.17117 0.05 0.17013 0.05024 C 0.16666 0.05139 0.16319 0.05186 0.15972 0.05301 L 0.15555 0.0544 C 0.14878 0.05394 0.14183 0.05417 0.13506 0.05301 C 0.1335 0.05278 0.13229 0.05116 0.1309 0.05024 C 0.12916 0.04931 0.12742 0.04838 0.12569 0.04769 C 0.12465 0.04699 0.1236 0.04676 0.12256 0.0463 C 0.11979 0.04445 0.11735 0.0419 0.1144 0.04074 C 0.11128 0.03936 0.10833 0.03774 0.1052 0.03658 C 0.10034 0.03473 0.09531 0.03334 0.09062 0.03102 L 0.08246 0.02686 C 0.08142 0.02547 0.0802 0.02454 0.07933 0.02292 C 0.07777 0.01945 0.0769 0.01528 0.07517 0.01181 L 0.07326 0.00764 C 0.07048 -0.00625 0.06944 -0.00926 0.07517 -0.03078 C 0.07586 -0.03333 0.07933 -0.03171 0.08142 -0.03217 C 0.08246 -0.03402 0.0835 -0.03588 0.08454 -0.03773 C 0.08524 -0.03912 0.08576 -0.04051 0.08663 -0.04189 C 0.08784 -0.04375 0.0894 -0.04537 0.09062 -0.04722 C 0.09166 -0.04676 0.0927 -0.04583 0.09374 -0.04583 C 0.10277 -0.04583 0.1085 -0.04676 0.11649 -0.05 C 0.11926 -0.05115 0.12187 -0.05301 0.12465 -0.05416 C 0.1276 -0.05532 0.13819 -0.05671 0.1401 -0.05694 L 0.14426 -0.0625 L 0.12465 -0.10092 Z" pathEditMode="relative" ptsTypes="AAAAAAAAAAAAAAAAAAAAAAAAAAAAAAAAAAAAAAAAAAAAAAAAAAAAAAAAAAAAAAAAAAAAAAAAAAAAAAAAAAAAAAAAAAAAAAAAAAAAAAAAAAAAAAAAAAAAAAAAAAAAAAAAAAAAAAAAAAAAAAAAAAAAAAAAAAAAAAAAAAAAAAAAAAAA">
                                      <p:cBhvr>
                                        <p:cTn id="15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0.11296 L 0.00643 -0.11296 C 0.00903 -0.10926 0.01198 -0.10578 0.01459 -0.10185 C 0.0198 -0.09444 0.01945 -0.09236 0.02587 -0.0868 C 0.02848 -0.08449 0.0316 -0.08333 0.03421 -0.08125 C 0.03629 -0.07963 0.0382 -0.07708 0.04046 -0.07569 C 0.04115 -0.07523 0.05139 -0.07315 0.05174 -0.07291 C 0.05678 -0.06852 0.05869 -0.06666 0.06615 -0.06342 C 0.06875 -0.06227 0.07171 -0.06203 0.07448 -0.06203 C 0.09705 -0.06111 0.1198 -0.06111 0.14237 -0.06065 C 0.14514 -0.06018 0.14792 -0.06018 0.1507 -0.05926 C 0.15417 -0.05833 0.15747 -0.05578 0.16094 -0.05509 C 0.17188 -0.05301 0.18316 -0.0537 0.19393 -0.05115 C 0.19775 -0.05023 0.20157 -0.04953 0.20539 -0.04838 C 0.2106 -0.04653 0.22084 -0.04143 0.22084 -0.04143 C 0.22431 -0.03819 0.22744 -0.03426 0.23108 -0.03171 C 0.23299 -0.03055 0.23542 -0.03148 0.23733 -0.03032 C 0.23994 -0.02916 0.24202 -0.02639 0.24445 -0.025 C 0.25712 -0.01713 0.24393 -0.02847 0.25799 -0.01666 C 0.26372 -0.0118 0.26077 -0.01389 0.26511 -0.00717 C 0.2665 -0.00509 0.26806 -0.0037 0.26928 -0.00162 C 0.27153 0.00232 0.27327 0.00764 0.27448 0.01227 C 0.27483 0.01389 0.27518 0.01574 0.27553 0.0176 C 0.27518 0.02963 0.275 0.04144 0.27448 0.05347 C 0.27431 0.05486 0.27379 0.05625 0.27344 0.05741 C 0.27275 0.05903 0.27205 0.06042 0.27136 0.06158 C 0.27032 0.0632 0.26928 0.06435 0.26823 0.06574 L 0.24757 0.06297 C 0.24375 0.06227 0.2408 0.06111 0.23733 0.0588 C 0.23421 0.05672 0.23125 0.05417 0.22796 0.05209 C 0.2257 0.05047 0.22292 0.04977 0.22084 0.04792 C 0.20435 0.03334 0.21546 0.03866 0.2033 0.03148 C 0.20226 0.03079 0.20122 0.03056 0.20018 0.0301 C 0.19115 0.01806 0.20261 0.03264 0.19393 0.02315 C 0.19289 0.02199 0.19202 0.02014 0.19098 0.01898 C 0.18959 0.01783 0.18803 0.0176 0.18681 0.01621 C 0.18421 0.01343 0.18125 0.01065 0.17952 0.00672 C 0.1757 -0.00185 0.17796 0.00162 0.17344 -0.0044 C 0.16945 -0.01713 0.16841 -0.01805 0.1724 -0.03865 C 0.17292 -0.04143 0.17587 -0.04236 0.17744 -0.04421 C 0.18455 -0.05231 0.17535 -0.04514 0.18889 -0.05115 C 0.19237 -0.05254 0.19584 -0.0544 0.19914 -0.05648 C 0.20053 -0.0574 0.20174 -0.05879 0.2033 -0.05926 C 0.20625 -0.06018 0.20938 -0.06018 0.2125 -0.06065 L 0.2198 -0.06342 C 0.22119 -0.06389 0.22257 -0.06458 0.22396 -0.06481 C 0.22726 -0.06551 0.23073 -0.06597 0.23421 -0.0662 C 0.25799 -0.0669 0.2816 -0.06713 0.30539 -0.06759 C 0.30608 -0.06944 0.30678 -0.07106 0.30747 -0.07291 C 0.30816 -0.07569 0.30955 -0.08125 0.30955 -0.08125 C 0.30869 -0.08935 0.30938 -0.09166 0.30539 -0.09768 C 0.30452 -0.09907 0.3033 -0.09953 0.30226 -0.10046 C 0.30157 -0.10185 0.3007 -0.10301 0.30018 -0.10463 C 0.29931 -0.10717 0.29948 -0.11065 0.2981 -0.11296 C 0.29705 -0.11481 0.29619 -0.11666 0.29497 -0.11828 C 0.28698 -0.13078 0.29445 -0.11875 0.28785 -0.12662 C 0.28594 -0.1287 0.28421 -0.13102 0.28264 -0.13356 C 0.27813 -0.14028 0.27119 -0.15278 0.26511 -0.15949 C 0.26285 -0.16203 0.26025 -0.16389 0.25799 -0.16643 C 0.25608 -0.16852 0.25452 -0.17106 0.25278 -0.17338 C 0.24844 -0.17847 0.24254 -0.18194 0.23941 -0.18842 C 0.23872 -0.18981 0.2382 -0.19143 0.23733 -0.19259 C 0.23334 -0.19745 0.22917 -0.20208 0.225 -0.20625 C 0.22362 -0.20764 0.22205 -0.20879 0.22084 -0.21041 C 0.21754 -0.21435 0.21389 -0.21805 0.21146 -0.22268 C 0.20938 -0.22731 0.20678 -0.23333 0.2033 -0.23657 C 0.19966 -0.23981 0.1856 -0.24305 0.18473 -0.24328 C 0.17605 -0.24213 0.16737 -0.24213 0.15903 -0.23935 C 0.15278 -0.23703 0.14723 -0.23194 0.1415 -0.22824 C 0.13768 -0.22592 0.13369 -0.22407 0.13004 -0.22153 C 0.12691 -0.21921 0.12396 -0.21643 0.12084 -0.21458 C 0.10816 -0.20671 0.10712 -0.20856 0.09705 -0.20069 C 0.09358 -0.19815 0.08924 -0.19444 0.08681 -0.18981 C 0.08594 -0.18819 0.08542 -0.18611 0.08473 -0.18426 C 0.08612 -0.17708 0.08681 -0.16944 0.08889 -0.16227 C 0.08941 -0.16041 0.09098 -0.15972 0.09202 -0.1581 C 0.09306 -0.15648 0.0941 -0.15463 0.09497 -0.15278 C 0.09584 -0.15092 0.09636 -0.14907 0.09705 -0.14722 C 0.09844 -0.14444 0.10122 -0.13889 0.10122 -0.13889 C 0.10157 -0.13703 0.10226 -0.13541 0.10226 -0.13356 C 0.10226 -0.12893 0.10191 -0.1243 0.10122 -0.11967 C 0.10053 -0.11597 0.09931 -0.11227 0.0981 -0.10879 C 0.09636 -0.10347 0.09306 -0.09653 0.08994 -0.09236 C 0.08803 -0.08981 0.08594 -0.0875 0.08369 -0.08541 C 0.07969 -0.08148 0.07622 -0.075 0.07136 -0.0743 L 0.06094 -0.07291 C 0.05834 -0.07176 0.05556 -0.0699 0.05278 -0.06898 C 0.0507 -0.06805 0.04862 -0.06805 0.04653 -0.06759 C 0.04514 -0.06713 0.04375 -0.06666 0.04237 -0.0662 C 0.0408 -0.06574 0.03907 -0.06528 0.03733 -0.06481 C 0.03594 -0.06342 0.03473 -0.06134 0.03316 -0.06065 C 0.03021 -0.05949 0.02709 -0.05926 0.02396 -0.05926 C 0.00608 -0.05926 -0.0118 -0.06018 -0.02968 -0.06065 C -0.03281 -0.06134 -0.04149 -0.06342 -0.04409 -0.06342 C -0.0552 -0.06342 -0.06614 -0.0625 -0.07708 -0.06203 C -0.0894 -0.05879 -0.0743 -0.06342 -0.08854 -0.05648 C -0.0901 -0.05578 -0.09184 -0.05555 -0.09357 -0.05509 C -0.09895 -0.05393 -0.10156 -0.05347 -0.10711 -0.05231 C -0.11857 -0.03703 -0.09965 -0.06111 -0.11527 -0.0456 C -0.11666 -0.04421 -0.11736 -0.0419 -0.1184 -0.04004 C -0.11979 -0.03449 -0.11979 -0.03356 -0.12361 -0.02778 C -0.1243 -0.02639 -0.12569 -0.02592 -0.12656 -0.025 C -0.12777 -0.02361 -0.12847 -0.02199 -0.12968 -0.02083 C -0.13298 -0.01782 -0.13715 -0.01643 -0.1401 -0.0125 C -0.14114 -0.01111 -0.14201 -0.00972 -0.14305 -0.00856 C -0.14479 -0.00648 -0.1467 -0.00486 -0.14826 -0.00301 C -0.14965 -0.00115 -0.15086 0.00093 -0.15243 0.00255 C -0.15434 0.00463 -0.1585 0.0081 -0.1585 0.0081 C -0.15954 0.00996 -0.16093 0.01158 -0.16163 0.01343 C -0.16232 0.01528 -0.16197 0.01736 -0.16267 0.01898 C -0.16336 0.0206 -0.16475 0.02176 -0.16579 0.02315 C -0.16614 0.02454 -0.16614 0.02616 -0.16684 0.02732 C -0.16892 0.03125 -0.1717 0.03449 -0.17413 0.0382 C -0.17482 0.03959 -0.17534 0.04097 -0.17604 0.04236 C -0.17743 0.05278 -0.17881 0.05949 -0.175 0.0713 C -0.17361 0.07593 -0.16892 0.07801 -0.16684 0.08218 C -0.16302 0.08982 -0.16684 0.08334 -0.16163 0.08912 C -0.15868 0.09236 -0.1585 0.09329 -0.15659 0.09746 C -0.1552 0.09653 -0.15329 0.0963 -0.15243 0.09468 C -0.15104 0.09236 -0.15138 0.08889 -0.15034 0.08635 C -0.1493 0.0838 -0.14756 0.08172 -0.14618 0.0794 C -0.14548 0.07662 -0.14479 0.07408 -0.14409 0.0713 C -0.1427 0.06482 -0.14166 0.05834 -0.1401 0.05209 C -0.13975 0.0507 -0.13923 0.04931 -0.13906 0.04792 C -0.13819 0.04329 -0.13767 0.03866 -0.13697 0.03403 C -0.13663 0.02454 -0.13715 0.01482 -0.13593 0.00533 C -0.13559 0.00347 -0.13385 0.00255 -0.13281 0.00116 C -0.12343 -0.01273 -0.13072 -0.00509 -0.12048 -0.0125 C -0.10104 -0.02662 -0.12899 -0.00648 -0.11111 -0.02222 C -0.10954 -0.02361 -0.10781 -0.0243 -0.10607 -0.025 C -0.09947 -0.02731 -0.09583 -0.02778 -0.08958 -0.02916 L 0.02084 -0.02778 C 0.02778 -0.02754 0.0316 -0.025 0.03733 -0.02083 C 0.03837 -0.0199 0.03924 -0.01875 0.04046 -0.01805 C 0.05191 -0.01041 0.03264 -0.02546 0.04757 -0.01389 C 0.04862 -0.01319 0.04948 -0.0118 0.0507 -0.01111 C 0.05261 -0.01041 0.05487 -0.01018 0.05695 -0.00972 C 0.05869 -0.00856 0.06025 -0.00671 0.06198 -0.00578 C 0.06702 -0.00301 0.07119 -0.00254 0.07639 -0.00162 C 0.07952 -0.00023 0.08264 0.00139 0.08577 0.00255 C 0.08855 0.00371 0.09132 0.00417 0.09393 0.00533 C 0.09688 0.00648 0.09948 0.0081 0.10226 0.00949 C 0.10469 0.01042 0.10712 0.01111 0.10938 0.01227 C 0.1125 0.01343 0.11546 0.01551 0.11875 0.01621 C 0.12379 0.01736 0.129 0.01713 0.13421 0.0176 C 0.1507 0.01644 0.14966 0.02199 0.15695 0.01088 C 0.15764 0.00949 0.15834 0.0081 0.15903 0.00672 C 0.16042 -0.00162 0.16094 -0.00115 0.15903 -0.0125 C 0.15869 -0.01412 0.15764 -0.01528 0.15695 -0.01666 C 0.15591 -0.01852 0.15487 -0.0206 0.15382 -0.02222 C 0.15191 -0.025 0.14757 -0.03032 0.14757 -0.03032 C 0.14341 -0.04444 0.1481 -0.03148 0.14237 -0.04143 C 0.14132 -0.04352 0.14063 -0.04629 0.13941 -0.04838 C 0.1382 -0.05023 0.13646 -0.05185 0.13525 -0.0537 C 0.13386 -0.05602 0.13264 -0.05856 0.13108 -0.06065 C 0.12987 -0.06227 0.12813 -0.06319 0.12691 -0.06481 C 0.1257 -0.06643 0.12518 -0.06875 0.12396 -0.07037 C 0.12223 -0.07222 0.11875 -0.07338 0.11667 -0.0743 C 0.09375 -0.07153 0.11615 -0.07592 0.09601 -0.06759 C 0.08073 -0.06111 0.08612 -0.06967 0.06615 -0.05787 C 0.05435 -0.05092 0.06025 -0.05301 0.04862 -0.05115 C 0.04757 -0.04977 0.04671 -0.04815 0.04549 -0.04699 C 0.04254 -0.04398 0.03889 -0.04213 0.03629 -0.03865 L 0.03316 -0.03449 L 0.00643 -0.11296 Z" pathEditMode="relative" ptsTypes="AAAAAAAAAAAAAAAAAAAAAAAAAAAAAAAAAAAAAAAAAAAAAAAAAAAAAAAAAAAAAAAAAAAAAAAAAAAAAAAAAAAAAAAAAAAAAAAAAAAAAAAAAAAAAAAAAAAAAAAAAAAAAAAAAAAAAAAAAAAAAAAAAAAAAAAAAAAAAAAAAAAA">
                                      <p:cBhvr>
                                        <p:cTn id="15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-0.08843 L -0.03316 -0.08843 C -0.01909 -0.09028 -0.00399 -0.08635 0.00903 -0.09399 C 0.01216 -0.09584 0.01511 -0.09792 0.01823 -0.09954 C 0.0217 -0.10116 0.02518 -0.10209 0.02865 -0.10371 C 0.03334 -0.10579 0.03959 -0.10927 0.0441 -0.11181 C 0.04549 -0.11274 0.04688 -0.11366 0.04827 -0.11459 C 0.05157 -0.11922 0.05625 -0.12269 0.05851 -0.12848 C 0.0592 -0.13033 0.0599 -0.13195 0.06059 -0.1338 C 0.06129 -0.13612 0.06164 -0.13866 0.06268 -0.14075 C 0.06337 -0.14237 0.06476 -0.14353 0.0658 -0.14491 C 0.06754 -0.15464 0.06545 -0.14653 0.06979 -0.15579 C 0.07396 -0.16482 0.06962 -0.16135 0.07917 -0.17107 C 0.08056 -0.17246 0.0816 -0.17431 0.08334 -0.17524 C 0.08594 -0.1764 0.08872 -0.17616 0.0915 -0.17663 C 0.10157 -0.18334 0.09358 -0.17848 0.10382 -0.18334 C 0.10556 -0.18427 0.10729 -0.18542 0.10903 -0.18612 C 0.11181 -0.18728 0.11459 -0.18797 0.11719 -0.1889 C 0.11893 -0.19028 0.12066 -0.1919 0.1224 -0.19306 C 0.125 -0.19468 0.12934 -0.19515 0.13177 -0.19584 C 0.13351 -0.19677 0.13507 -0.19815 0.13681 -0.19862 C 0.14098 -0.19954 0.14514 -0.19931 0.14931 -0.20001 C 0.15191 -0.20024 0.15469 -0.2007 0.15747 -0.20116 C 0.17622 -0.2088 0.15903 -0.20302 0.18021 -0.20672 C 0.19844 -0.21019 0.18282 -0.20834 0.19983 -0.21366 C 0.20243 -0.21459 0.20521 -0.21459 0.20799 -0.21505 L 0.21528 -0.21644 C 0.21736 -0.21783 0.21927 -0.21945 0.22136 -0.22061 C 0.22552 -0.22269 0.22969 -0.22385 0.23386 -0.22593 C 0.23542 -0.22686 0.23733 -0.22755 0.23889 -0.22871 C 0.24289 -0.23172 0.24653 -0.23496 0.25035 -0.23843 C 0.25365 -0.24167 0.25799 -0.24376 0.26059 -0.24792 C 0.26198 -0.25024 0.2632 -0.25278 0.26476 -0.25487 C 0.26563 -0.25626 0.26702 -0.25741 0.26771 -0.25903 C 0.27066 -0.26436 0.27379 -0.26968 0.27604 -0.27547 C 0.27674 -0.27732 0.27726 -0.27917 0.27813 -0.28103 C 0.27934 -0.2838 0.28229 -0.28936 0.28229 -0.28936 C 0.28473 -0.30302 0.28021 -0.28542 0.29045 -0.29746 C 0.29202 -0.29954 0.2915 -0.30325 0.29254 -0.30579 C 0.29323 -0.30741 0.29462 -0.30857 0.29566 -0.30996 C 0.29601 -0.31274 0.29601 -0.31552 0.2967 -0.31806 C 0.2974 -0.32107 0.29879 -0.32362 0.29983 -0.3264 C 0.30052 -0.32894 0.30104 -0.33195 0.30174 -0.33473 C 0.30243 -0.33704 0.3033 -0.33913 0.30382 -0.34144 C 0.30434 -0.34376 0.30434 -0.34607 0.30486 -0.34839 C 0.30539 -0.3507 0.30643 -0.35302 0.30695 -0.35533 C 0.30851 -0.36065 0.30973 -0.37223 0.31424 -0.37732 C 0.31511 -0.37825 0.31632 -0.37802 0.31736 -0.37871 C 0.31841 -0.3794 0.31927 -0.38056 0.32032 -0.38126 C 0.32309 -0.38103 0.34184 -0.38033 0.34723 -0.37454 C 0.34896 -0.37246 0.34914 -0.36899 0.35035 -0.36621 C 0.35087 -0.36482 0.35139 -0.3632 0.35226 -0.36204 C 0.35782 -0.35649 0.36042 -0.35626 0.36684 -0.35394 C 0.36945 -0.3507 0.3724 -0.34746 0.375 -0.34422 C 0.37604 -0.34283 0.37726 -0.34167 0.37813 -0.34005 C 0.37865 -0.3389 0.37882 -0.33728 0.37917 -0.33612 C 0.38073 -0.31922 0.37917 -0.33079 0.38229 -0.31667 C 0.38264 -0.31505 0.38264 -0.31297 0.38334 -0.31135 C 0.38403 -0.3088 0.38542 -0.30672 0.38629 -0.3044 C 0.3875 -0.30163 0.38802 -0.29862 0.38941 -0.29607 C 0.39688 -0.28334 0.39549 -0.2882 0.40174 -0.28103 C 0.40295 -0.27964 0.40365 -0.27802 0.40486 -0.27686 C 0.40677 -0.27524 0.40903 -0.27431 0.41111 -0.27269 C 0.41823 -0.26737 0.41945 -0.26552 0.42552 -0.26181 C 0.42795 -0.26042 0.43021 -0.25857 0.43282 -0.25765 C 0.43542 -0.25672 0.4382 -0.25672 0.44098 -0.25626 C 0.45677 -0.24839 0.44167 -0.25649 0.46059 -0.24399 C 0.46233 -0.24283 0.46407 -0.24214 0.4658 -0.24121 C 0.46754 -0.24005 0.46927 -0.23866 0.47084 -0.23704 C 0.47309 -0.2345 0.47709 -0.22871 0.47709 -0.22871 C 0.47778 -0.22686 0.4783 -0.22501 0.47917 -0.22315 C 0.48143 -0.21806 0.48212 -0.21853 0.48438 -0.21228 C 0.48525 -0.20973 0.48577 -0.20672 0.48629 -0.20394 C 0.48681 -0.2014 0.48646 -0.19839 0.48733 -0.19584 C 0.48854 -0.19214 0.49132 -0.18982 0.49254 -0.18612 C 0.49479 -0.1801 0.49618 -0.17339 0.49775 -0.1669 C 0.49827 -0.16459 0.49792 -0.16204 0.49879 -0.15996 C 0.49931 -0.15834 0.50087 -0.15718 0.50191 -0.15579 C 0.50122 -0.14491 0.50191 -0.14028 0.49879 -0.13126 C 0.49584 -0.12269 0.49636 -0.12616 0.49254 -0.12015 C 0.4915 -0.11853 0.49045 -0.11644 0.48941 -0.11459 C 0.48872 -0.1132 0.4882 -0.11181 0.48733 -0.11042 C 0.48247 -0.10394 0.48056 -0.10348 0.475 -0.09815 C 0.47223 -0.09561 0.46979 -0.09214 0.46684 -0.08982 C 0.46216 -0.08658 0.45695 -0.08473 0.45226 -0.08172 C 0.45035 -0.08033 0.44827 -0.07848 0.44618 -0.07755 C 0.4441 -0.07663 0.44202 -0.07663 0.43993 -0.07616 C 0.43854 -0.07524 0.43733 -0.07408 0.43577 -0.07339 C 0.42379 -0.06806 0.43698 -0.07616 0.42657 -0.06922 C 0.41858 -0.06968 0.41077 -0.06945 0.40278 -0.07061 C 0.40157 -0.07084 0.4007 -0.07246 0.39983 -0.07339 C 0.39844 -0.07478 0.39723 -0.07663 0.39566 -0.07755 C 0.39341 -0.07894 0.3908 -0.0794 0.38837 -0.08033 C 0.38091 -0.09028 0.3882 -0.08265 0.37917 -0.08728 C 0.37761 -0.08797 0.37101 -0.09538 0.37084 -0.09538 C 0.36858 -0.09769 0.36615 -0.10024 0.36372 -0.10232 C 0.36216 -0.10348 0.36007 -0.10371 0.35851 -0.1051 C 0.35313 -0.10973 0.34879 -0.11644 0.34306 -0.12015 C 0.32153 -0.1345 0.34393 -0.11876 0.33073 -0.12987 C 0.32431 -0.13496 0.32709 -0.13033 0.31823 -0.13658 C 0.30226 -0.14815 0.31962 -0.14028 0.30382 -0.1463 C 0.29879 -0.14584 0.29358 -0.14607 0.28837 -0.14491 C 0.28629 -0.14445 0.27882 -0.13728 0.27813 -0.13658 C 0.27084 -0.13126 0.27066 -0.13241 0.26476 -0.12709 C 0.26077 -0.12362 0.25729 -0.11945 0.2533 -0.11598 L 0.25035 -0.1132 C 0.24879 -0.10718 0.24879 -0.10533 0.24618 -0.10093 C 0.24514 -0.09931 0.24427 -0.09792 0.24306 -0.09677 C 0.2415 -0.09538 0.23959 -0.09468 0.23785 -0.09399 C 0.23629 -0.09329 0.23438 -0.09306 0.23282 -0.0926 C 0.22865 -0.09353 0.22448 -0.09399 0.22032 -0.09538 C 0.2191 -0.09584 0.21841 -0.09723 0.21736 -0.09815 C 0.21441 -0.10047 0.2125 -0.1007 0.21007 -0.10371 C 0.20625 -0.10811 0.20625 -0.10834 0.20382 -0.1132 C 0.20348 -0.11598 0.20295 -0.12153 0.20174 -0.12431 C 0.20087 -0.12663 0.19966 -0.12871 0.19879 -0.13126 C 0.19723 -0.13473 0.19723 -0.13982 0.19462 -0.14214 C 0.19028 -0.14607 0.1908 -0.14515 0.18629 -0.15186 C 0.18525 -0.15348 0.18455 -0.15579 0.18334 -0.15718 C 0.18143 -0.1595 0.17709 -0.16274 0.17709 -0.16274 C 0.15677 -0.16228 0.13646 -0.16274 0.11632 -0.16135 C 0.11493 -0.16135 0.11424 -0.1595 0.1132 -0.15857 C 0.11164 -0.15765 0.10729 -0.15626 0.10591 -0.15579 C 0.10104 -0.15209 0.10087 -0.1514 0.09566 -0.14908 C 0.08681 -0.14515 0.08872 -0.14723 0.07917 -0.14214 C 0.07691 -0.14098 0.075 -0.13936 0.07292 -0.13797 C 0.07118 -0.13704 0.06945 -0.13635 0.06771 -0.13519 C 0.06563 -0.13403 0.06372 -0.13241 0.06164 -0.13126 C 0.06059 -0.13056 0.05955 -0.13033 0.05851 -0.12987 C 0.05643 -0.12871 0.05313 -0.1264 0.05122 -0.12431 C 0.05018 -0.12315 0.04931 -0.12153 0.04827 -0.12015 C 0.04792 -0.11876 0.04792 -0.11714 0.04723 -0.11598 C 0.04497 -0.11251 0.03993 -0.10649 0.03993 -0.10649 C 0.03785 -0.09538 0.04045 -0.10626 0.03577 -0.09538 C 0.03525 -0.09422 0.03525 -0.0926 0.03473 -0.09121 C 0.03264 -0.08542 0.03282 -0.08843 0.02969 -0.08311 C 0.02813 -0.08033 0.02726 -0.07709 0.02552 -0.07478 C 0.02153 -0.06945 0.01719 -0.06482 0.01424 -0.05834 C 0.01337 -0.05649 0.01285 -0.05464 0.01216 -0.05278 C 0.01268 -0.02616 0.00243 -0.00811 0.01927 -0.00464 C 0.02414 -0.00371 0.029 -0.00371 0.03368 -0.00325 C 0.03611 -0.00232 0.03854 -0.00116 0.04098 -0.00047 C 0.04375 0.00022 0.04653 0.00022 0.04931 0.00092 C 0.07049 0.00462 0.04098 -0.00047 0.06476 0.00347 C 0.08229 0.01296 0.05851 0.00115 0.10486 0.00763 C 0.1066 0.00786 0.10747 0.01087 0.10903 0.0118 C 0.11025 0.01272 0.11181 0.01272 0.1132 0.01319 C 0.11389 0.01458 0.11476 0.01573 0.11528 0.01735 C 0.1165 0.02175 0.11736 0.03194 0.11927 0.03657 C 0.12032 0.03911 0.12205 0.0412 0.12344 0.04351 C 0.12309 0.04791 0.12431 0.05323 0.1224 0.05717 C 0.1217 0.05856 0.11407 0.06296 0.11111 0.06411 C 0.10938 0.06458 0.10764 0.06504 0.10591 0.0655 C 0.08959 0.07638 0.09914 0.07106 0.05955 0.06689 C 0.05625 0.06643 0.05348 0.06388 0.05035 0.06272 C 0.04827 0.06203 0.04618 0.0618 0.0441 0.06134 C 0.04132 0.05925 0.03368 0.05439 0.03073 0.05022 C 0.02952 0.0486 0.02865 0.04652 0.02761 0.0449 C 0.02657 0.04328 0.02535 0.04235 0.02448 0.04073 C 0.02361 0.03911 0.02327 0.03703 0.0224 0.03518 C 0.02188 0.03379 0.02101 0.0324 0.02032 0.03101 C 0.01997 0.02916 0.01997 0.02731 0.01927 0.02546 C 0.01823 0.02222 0.01598 0.0199 0.01424 0.01735 C 0.01389 0.01597 0.01372 0.01435 0.0132 0.01319 C 0.01233 0.01157 0.01094 0.01064 0.01007 0.00902 C 0.00868 0.00694 0.00729 0.00439 0.00591 0.00232 C 0.00556 0.00092 0.00539 -0.0007 0.00486 -0.00186 C 0.00365 -0.00556 0.00191 -0.00903 0.0007 -0.01297 C 0.00018 -0.01505 0.00018 -0.0176 -0.00017 -0.01991 C -0.00086 -0.02269 -0.00156 -0.02524 -0.00225 -0.02802 C -0.0026 -0.0294 -0.00312 -0.03079 -0.0033 -0.03218 L -0.00434 -0.03913 C -0.00312 -0.06644 -0.00902 -0.07547 0.00174 -0.08982 C 0.0033 -0.0919 0.00504 -0.09399 0.00695 -0.09538 C 0.00816 -0.0963 0.00973 -0.0963 0.01111 -0.09677 C 0.01945 -0.1051 0.01146 -0.09815 0.01823 -0.10232 C 0.02188 -0.1044 0.02483 -0.10788 0.02865 -0.10927 C 0.03854 -0.11251 0.02622 -0.10811 0.03785 -0.1132 C 0.04115 -0.11459 0.04393 -0.11505 0.04723 -0.11598 C 0.04966 -0.1169 0.05191 -0.11829 0.05434 -0.11876 C 0.05955 -0.11968 0.06476 -0.11968 0.06979 -0.12015 C 0.07153 -0.12061 0.07327 -0.1213 0.075 -0.12153 C 0.07813 -0.12223 0.08125 -0.122 0.0842 -0.12292 C 0.08646 -0.12339 0.08837 -0.12524 0.09045 -0.1257 L 0.09983 -0.12709 C 0.10764 -0.13473 0.1 -0.12848 0.1132 -0.1338 C 0.11459 -0.1345 0.1158 -0.13589 0.11719 -0.13658 C 0.11858 -0.13728 0.11997 -0.13751 0.12136 -0.13797 C 0.12414 -0.14075 0.12622 -0.1419 0.12761 -0.1463 C 0.12848 -0.14931 0.129 -0.15278 0.12969 -0.15579 C 0.13004 -0.15718 0.13004 -0.1588 0.13073 -0.15996 C 0.1316 -0.16158 0.13837 -0.17084 0.14098 -0.17246 C 0.14323 -0.17385 0.14584 -0.17385 0.14827 -0.17524 C 0.16389 -0.18357 0.14827 -0.17964 0.16875 -0.18195 C 0.17466 -0.1838 0.18039 -0.18635 0.18629 -0.18751 C 0.19323 -0.1889 0.20018 -0.18936 0.20695 -0.19028 C 0.24584 -0.19584 0.23229 -0.1926 0.25434 -0.19862 C 0.2592 -0.19815 0.26424 -0.19885 0.26875 -0.19723 C 0.27101 -0.1963 0.2724 -0.19376 0.27396 -0.19167 C 0.27795 -0.18681 0.28108 -0.18103 0.28525 -0.17663 C 0.28854 -0.17315 0.29445 -0.16714 0.2967 -0.16274 C 0.30139 -0.15325 0.29879 -0.15626 0.30382 -0.15186 C 0.30764 -0.14422 0.30486 -0.14839 0.31424 -0.14214 C 0.31632 -0.14075 0.31823 -0.1389 0.32032 -0.13797 C 0.32275 -0.13704 0.32518 -0.13612 0.32761 -0.13519 C 0.33073 -0.13427 0.33386 -0.1338 0.33681 -0.13265 C 0.35018 -0.12755 0.33125 -0.13126 0.35139 -0.12848 C 0.36389 -0.12362 0.35469 -0.1264 0.37292 -0.12431 C 0.39948 -0.1213 0.35573 -0.12454 0.40382 -0.12153 C 0.40799 -0.12246 0.41216 -0.12362 0.41632 -0.12431 C 0.41997 -0.12501 0.42396 -0.12454 0.42761 -0.1257 C 0.43039 -0.1264 0.43316 -0.12848 0.43577 -0.12987 C 0.43681 -0.13033 0.43785 -0.13079 0.43889 -0.13126 C 0.43959 -0.13265 0.44011 -0.13403 0.44098 -0.13519 C 0.44219 -0.13728 0.4441 -0.13843 0.44514 -0.14075 C 0.44601 -0.14283 0.44584 -0.14538 0.44618 -0.14769 C 0.44653 -0.14954 0.44688 -0.1514 0.44723 -0.15325 C 0.44653 -0.1639 0.44809 -0.16899 0.44306 -0.17663 C 0.44184 -0.17825 0.44028 -0.17917 0.43889 -0.18056 C 0.4382 -0.18241 0.43785 -0.1845 0.43681 -0.18612 C 0.43577 -0.18797 0.43403 -0.18866 0.43282 -0.19028 C 0.4316 -0.1919 0.43073 -0.19399 0.42969 -0.19584 C 0.42934 -0.19723 0.42917 -0.19862 0.42865 -0.20001 C 0.42743 -0.20209 0.42292 -0.20695 0.42136 -0.20811 C 0.42049 -0.2088 0.41927 -0.20903 0.41823 -0.2095 C 0.41493 -0.21135 0.41164 -0.21366 0.40799 -0.21505 L 0.39358 -0.22061 L 0.38334 -0.22454 C 0.37952 -0.22616 0.3757 -0.22709 0.37188 -0.22871 C 0.36789 -0.23056 0.36372 -0.23288 0.35955 -0.23427 C 0.35625 -0.23519 0.35261 -0.23496 0.34931 -0.23565 C 0.34757 -0.23589 0.34584 -0.23658 0.3441 -0.23704 C 0.34341 -0.23728 0.33386 -0.24399 0.33073 -0.24399 C 0.3283 -0.24399 0.32587 -0.24306 0.32344 -0.2426 C 0.31077 -0.23565 0.32795 -0.24422 0.30903 -0.23843 C 0.30365 -0.23681 0.30643 -0.23542 0.30174 -0.23288 C 0.30122 -0.23265 0.30052 -0.23288 0.29983 -0.23288 L -0.03316 -0.08843 Z" pathEditMode="relative" ptsTypes="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5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973 0.00104 0.01922 0.00191 0.02894 C 0.00208 0.03079 0.00226 0.03287 0.00295 0.03449 C 0.00365 0.03588 0.00503 0.03635 0.00608 0.03727 C 0.01042 0.03542 0.01441 0.03426 0.0184 0.03172 C 0.02378 0.02824 0.02274 0.02732 0.02778 0.02477 C 0.03177 0.02269 0.03715 0.02084 0.04115 0.01922 C 0.04219 0.01875 0.04323 0.01852 0.04427 0.01783 C 0.04635 0.01667 0.04844 0.01528 0.05052 0.01389 C 0.05191 0.0125 0.05295 0.01065 0.05451 0.00973 C 0.05677 0.00834 0.05938 0.00787 0.06181 0.00695 C 0.06875 -0.00231 0.06267 0.00417 0.07101 -0.00138 C 0.08073 -0.00787 0.0724 -0.0037 0.07934 -0.00694 C 0.08698 -0.01689 0.07708 -0.00532 0.0875 -0.01226 C 0.08889 -0.01319 0.08924 -0.01574 0.09063 -0.01643 C 0.09288 -0.01759 0.09549 -0.01736 0.09792 -0.01782 C 0.1184 -0.02708 0.09965 -0.01944 0.14844 -0.02199 C 0.15208 -0.02222 0.16285 -0.02407 0.16701 -0.02476 C 0.16944 -0.02615 0.1717 -0.02777 0.17413 -0.02893 C 0.17656 -0.02963 0.17899 -0.02963 0.18142 -0.03032 C 0.18247 -0.03055 0.18351 -0.03101 0.18455 -0.03148 L 0.20417 -0.02754 C 0.20677 -0.02685 0.20972 -0.02731 0.21233 -0.02615 C 0.21458 -0.025 0.21632 -0.02222 0.21858 -0.0206 C 0.21979 -0.01944 0.22118 -0.01851 0.22257 -0.01782 C 0.2309 -0.01319 0.23003 -0.01412 0.23819 -0.01088 C 0.24549 -0.0081 0.23628 -0.01134 0.24531 -0.00833 C 0.24688 -0.00717 0.25104 -0.00463 0.2526 -0.00277 C 0.25417 -0.00069 0.25521 0.00209 0.2566 0.00417 C 0.25903 0.00741 0.26163 0.01042 0.26389 0.01389 C 0.2651 0.01551 0.26563 0.01806 0.26701 0.01922 C 0.27014 0.02223 0.27344 0.02547 0.27726 0.02616 C 0.28594 0.02778 0.28212 0.02686 0.28872 0.02894 L 0.32674 0.02616 C 0.33854 0.02547 0.35017 0.02593 0.36181 0.02477 C 0.36372 0.02454 0.36528 0.02269 0.36701 0.02199 C 0.37014 0.02084 0.37309 0.02014 0.37622 0.01922 C 0.38733 0.01667 0.38958 0.01644 0.4 0.01505 C 0.40243 0.01436 0.40486 0.0132 0.40729 0.0125 C 0.41302 0.01065 0.42014 0.01019 0.42587 0.00973 C 0.42917 0.01019 0.43281 0.00996 0.43611 0.01112 C 0.43733 0.01135 0.43802 0.01297 0.43924 0.01389 C 0.44149 0.01528 0.4441 0.01644 0.44635 0.01783 C 0.44774 0.01875 0.44913 0.02014 0.45052 0.02061 C 0.45295 0.02153 0.45538 0.02153 0.45781 0.02199 C 0.46892 0.02431 0.46719 0.02408 0.47535 0.02616 C 0.48524 0.02524 0.49549 0.02686 0.50521 0.02338 C 0.50712 0.02269 0.50503 0.01737 0.50625 0.01505 C 0.50729 0.01297 0.50955 0.01227 0.51128 0.01112 C 0.5151 0.00857 0.52049 0.00672 0.52378 0.00278 C 0.52847 -0.00277 0.53767 -0.01504 0.54132 -0.02338 C 0.54271 -0.02685 0.54306 -0.03078 0.54444 -0.03426 C 0.55191 -0.05601 0.54566 -0.03287 0.55052 -0.05231 C 0.55417 -0.08541 0.54792 -0.03611 0.55573 -0.07152 C 0.5566 -0.07592 0.55642 -0.08055 0.55677 -0.08518 C 0.55625 -0.10347 0.56111 -0.11666 0.55156 -0.12777 C 0.55035 -0.12916 0.54878 -0.12963 0.5474 -0.13055 C 0.54167 -0.12916 0.53576 -0.12754 0.52986 -0.12638 C 0.52587 -0.12569 0.52135 -0.12708 0.51753 -0.125 C 0.50955 -0.12106 0.50295 -0.11273 0.49479 -0.10856 C 0.49045 -0.10625 0.48576 -0.10439 0.48142 -0.10162 C 0.4776 -0.0993 0.47413 -0.09583 0.47014 -0.09351 C 0.46372 -0.08981 0.45712 -0.08703 0.45052 -0.08379 C 0.44774 -0.0824 0.44514 -0.08055 0.44236 -0.07963 C 0.43056 -0.07615 0.43611 -0.07801 0.42587 -0.0743 L 0.35868 -0.07824 C 0.35694 -0.07847 0.35538 -0.07916 0.35365 -0.07963 C 0.3526 -0.08009 0.35156 -0.08055 0.35052 -0.08101 C 0.34878 -0.08356 0.34462 -0.0875 0.34635 -0.09213 C 0.34722 -0.09444 0.35 -0.09444 0.35156 -0.09629 C 0.35347 -0.09814 0.35469 -0.10115 0.35677 -0.10301 C 0.35885 -0.10532 0.36163 -0.10648 0.36389 -0.10856 C 0.36719 -0.11157 0.36997 -0.11527 0.37326 -0.11828 C 0.37969 -0.12407 0.38073 -0.12361 0.38767 -0.12777 C 0.38785 -0.12801 0.4 -0.13657 0.40313 -0.1375 C 0.40608 -0.13842 0.4092 -0.13842 0.41233 -0.13888 C 0.41372 -0.13935 0.4151 -0.14027 0.41649 -0.14027 C 0.41962 -0.13981 0.42292 -0.13912 0.42587 -0.1375 C 0.42778 -0.13634 0.42917 -0.13379 0.4309 -0.13194 C 0.43333 -0.12963 0.43559 -0.12708 0.43819 -0.125 C 0.45 -0.11527 0.44444 -0.12037 0.45677 -0.11412 C 0.4599 -0.1125 0.46285 -0.11041 0.46597 -0.10856 C 0.46771 -0.10439 0.46875 -0.09976 0.47118 -0.09629 C 0.47344 -0.09282 0.47656 -0.09051 0.47934 -0.08796 C 0.48299 -0.08495 0.48681 -0.08194 0.4908 -0.07963 C 0.4934 -0.07824 0.49618 -0.07801 0.49896 -0.07685 C 0.50139 -0.07615 0.50382 -0.07523 0.50625 -0.0743 C 0.50938 -0.07476 0.51285 -0.07361 0.51545 -0.07569 C 0.51719 -0.07685 0.51701 -0.08009 0.51753 -0.0824 C 0.5184 -0.08657 0.51892 -0.09074 0.51962 -0.0949 C 0.51997 -0.09722 0.51997 -0.09953 0.52066 -0.10162 C 0.52951 -0.12777 0.52222 -0.09953 0.52587 -0.11412 C 0.52517 -0.12546 0.52517 -0.13703 0.52378 -0.14838 C 0.52344 -0.15046 0.52153 -0.15115 0.52066 -0.15254 C 0.51875 -0.15555 0.51736 -0.15926 0.51545 -0.16226 C 0.51267 -0.16666 0.50938 -0.17037 0.50625 -0.17453 L 0.50208 -0.18009 C 0.50035 -0.1824 0.49913 -0.18564 0.49688 -0.18703 L 0.49184 -0.18981 C 0.49115 -0.19097 0.49063 -0.19282 0.48976 -0.19375 C 0.48559 -0.19791 0.48108 -0.19884 0.47639 -0.20069 C 0.47431 -0.20162 0.47222 -0.20254 0.47014 -0.20347 C 0.46771 -0.20439 0.46528 -0.20532 0.46285 -0.20625 C 0.4592 -0.20763 0.4566 -0.20949 0.4526 -0.21041 C 0.44688 -0.21157 0.44097 -0.21226 0.43507 -0.21296 C 0.42205 -0.21273 0.40885 -0.21319 0.39583 -0.2118 C 0.38854 -0.21088 0.37431 -0.20625 0.37431 -0.20625 C 0.37292 -0.20532 0.37153 -0.20393 0.37014 -0.20347 C 0.36771 -0.20254 0.3651 -0.20324 0.36285 -0.20208 C 0.34219 -0.19213 0.36597 -0.1993 0.35052 -0.19513 C 0.34844 -0.19328 0.34653 -0.1912 0.34427 -0.18981 C 0.33663 -0.18402 0.34583 -0.19861 0.33194 -0.18009 C 0.32726 -0.17384 0.32587 -0.17268 0.32274 -0.16643 C 0.32153 -0.16412 0.32066 -0.16157 0.31962 -0.15949 C 0.31858 -0.15763 0.31736 -0.15578 0.31649 -0.15393 C 0.31563 -0.15231 0.31528 -0.15 0.31441 -0.14838 C 0.31319 -0.14629 0.31163 -0.1449 0.31024 -0.14305 C 0.30955 -0.14166 0.30885 -0.14027 0.30816 -0.13888 C 0.30851 -0.13426 0.30799 -0.12939 0.3092 -0.125 C 0.30955 -0.1243 0.31545 -0.11898 0.31649 -0.11828 C 0.31806 -0.11504 0.32031 -0.11041 0.3217 -0.10717 C 0.32205 -0.10601 0.32222 -0.10439 0.32274 -0.10301 C 0.32361 -0.09976 0.32465 -0.09676 0.32569 -0.09351 C 0.32674 -0.08518 0.3283 -0.07893 0.32465 -0.07013 C 0.32413 -0.06851 0.31684 -0.06643 0.31545 -0.06597 C 0.31094 -0.06643 0.30642 -0.06597 0.30208 -0.06736 C 0.30035 -0.06782 0.29931 -0.07013 0.29792 -0.07152 C 0.29115 -0.07777 0.29375 -0.07615 0.28767 -0.07824 C 0.2809 -0.08426 0.28785 -0.07731 0.28247 -0.08518 C 0.27951 -0.08958 0.27552 -0.09282 0.27309 -0.09768 C 0.27031 -0.10324 0.27205 -0.10046 0.26806 -0.10578 C 0.26736 -0.10763 0.26701 -0.10972 0.26597 -0.11134 C 0.26476 -0.11296 0.26354 -0.11527 0.26181 -0.11551 C 0.2467 -0.1162 0.2316 -0.11458 0.21649 -0.11412 C 0.21441 -0.11365 0.21233 -0.11296 0.21024 -0.11273 C 0.20521 -0.11203 0.2 -0.11226 0.19479 -0.11134 C 0.18889 -0.11041 0.18316 -0.10879 0.17726 -0.10717 C 0.17587 -0.10694 0.17083 -0.10578 0.1691 -0.10439 C 0.16684 -0.10277 0.1651 -0.1 0.16285 -0.09907 C 0.16181 -0.09861 0.16076 -0.09838 0.15972 -0.09768 C 0.15104 -0.0912 0.1559 -0.09259 0.14635 -0.08657 C 0.14444 -0.08541 0.14219 -0.08495 0.1401 -0.08379 C 0.12951 -0.07847 0.13229 -0.07916 0.12361 -0.07569 C 0.12118 -0.07453 0.11892 -0.07361 0.11649 -0.07291 C 0.11476 -0.07222 0.11302 -0.07222 0.11128 -0.07152 C 0.09132 -0.06365 0.10556 -0.06782 0.09375 -0.06458 C 0.0901 -0.05717 0.09306 -0.06111 0.08351 -0.05902 C 0.06285 -0.05486 0.07934 -0.0574 0.05972 -0.05486 C 0.05764 -0.0537 0.05573 -0.05185 0.05347 -0.05092 C 0.05122 -0.05 0.04861 -0.05069 0.04635 -0.04953 C 0.04497 -0.04884 0.04444 -0.04652 0.04323 -0.04537 C 0.04236 -0.04444 0.04115 -0.04444 0.0401 -0.04398 C 0.03837 -0.04305 0.03681 -0.04166 0.0349 -0.0412 C 0.02986 -0.03981 0.02465 -0.03958 0.01944 -0.03842 C 0.01302 -0.03726 0.00642 -0.03564 0 -0.03426 C -0.00347 -0.03379 -0.00694 -0.03356 -0.01042 -0.03287 C -0.01285 -0.03263 -0.01528 -0.03194 -0.01753 -0.03148 C -0.02066 -0.03101 -0.02378 -0.03078 -0.02691 -0.03032 C -0.0283 -0.02939 -0.02986 -0.02893 -0.03108 -0.02754 C -0.03229 -0.02569 -0.03351 -0.02037 -0.03403 -0.01782 C -0.03385 -0.01597 -0.03385 -0.01388 -0.03316 -0.01226 C -0.03247 -0.01088 -0.03125 -0.00972 -0.03003 -0.00949 C -0.00226 -0.00555 -0.00503 -0.00162 0 0 Z " pathEditMode="relative" ptsTypes="AAAAAAAAAAAAAAAAAAAAAAAAAAAAAAAAAAAAAAAAAAAAAAAAAAAAAAAAAAAAAAAAAAAAAAAAAAAAAAAAAAAAAAAAAAAAAAAAAAAAAAAAAAAAAAAAAAAAAAAAAAAAAAAAAAAAAAAAAAAAAAAAAAAAAAAAAAAAAAAAAAAA">
                                      <p:cBhvr>
                                        <p:cTn id="16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-0.00046 0.00625 -0.00023 0.00921 -0.00139 C 0.01042 -0.00162 0.01112 -0.0037 0.01233 -0.00393 C 0.01632 -0.00509 0.02066 -0.00486 0.02466 -0.00532 C 0.02778 -0.00671 0.03091 -0.00856 0.03403 -0.00949 C 0.03629 -0.01041 0.03889 -0.01018 0.04115 -0.01088 C 0.04393 -0.01157 0.04671 -0.01273 0.04948 -0.01366 C 0.05209 -0.01458 0.06007 -0.01759 0.06285 -0.01921 C 0.06494 -0.02037 0.06719 -0.02153 0.0691 -0.02338 C 0.07223 -0.02616 0.07448 -0.03171 0.0783 -0.03287 L 0.08247 -0.03426 C 0.08629 -0.0375 0.08959 -0.04143 0.09375 -0.04398 C 0.09619 -0.04537 0.09879 -0.04629 0.10105 -0.04791 C 0.10487 -0.05092 0.10504 -0.05254 0.10816 -0.05625 C 0.1099 -0.0581 0.11164 -0.05995 0.11337 -0.0618 C 0.11754 -0.08148 0.11285 -0.0618 0.11858 -0.07963 C 0.12032 -0.08541 0.12188 -0.09166 0.12362 -0.09745 C 0.12431 -0.09977 0.12483 -0.10208 0.1257 -0.1044 L 0.12778 -0.10995 C 0.12882 -0.11504 0.129 -0.11713 0.13091 -0.12222 C 0.13178 -0.12454 0.13247 -0.12731 0.13403 -0.12916 C 0.13629 -0.13171 0.14219 -0.13449 0.14219 -0.13449 C 0.14237 -0.13449 0.15799 -0.13264 0.15973 -0.13194 C 0.16129 -0.13102 0.1625 -0.12893 0.16389 -0.12778 C 0.16754 -0.1243 0.17205 -0.12083 0.17518 -0.11666 C 0.17882 -0.1118 0.17987 -0.10856 0.18247 -0.10301 C 0.18455 -0.09861 0.18577 -0.09699 0.1875 -0.0919 C 0.18837 -0.09004 0.18924 -0.08403 0.18959 -0.08241 C 0.19237 -0.03842 0.18959 -0.09329 0.18959 -0.0493 C 0.18959 -0.04028 0.19011 -0.03102 0.19063 -0.02199 C 0.19098 -0.01829 0.19323 -0.01481 0.1948 -0.01227 C 0.19601 -0.01041 0.19723 -0.00787 0.19896 -0.00671 C 0.20209 -0.00486 0.20591 -0.00532 0.20921 -0.00393 C 0.22049 0.00023 0.21389 -0.00162 0.22882 0 C 0.23195 0.00278 0.23282 0.00347 0.23612 0.00695 C 0.2382 0.00926 0.24011 0.01158 0.24219 0.01389 C 0.24289 0.01621 0.24341 0.01852 0.24428 0.0206 C 0.2448 0.02222 0.24566 0.02338 0.24636 0.02477 C 0.2474 0.02709 0.24862 0.0294 0.24948 0.03171 C 0.25035 0.0338 0.2507 0.03634 0.25157 0.03866 C 0.25209 0.04051 0.25296 0.04213 0.25348 0.04398 C 0.25469 0.04815 0.25556 0.05232 0.2566 0.05648 L 0.25973 0.06875 C 0.26007 0.07014 0.2606 0.07153 0.26077 0.07292 C 0.2625 0.08449 0.26129 0.07755 0.26494 0.09352 C 0.26528 0.09722 0.26546 0.10093 0.26598 0.10463 C 0.26615 0.10602 0.26702 0.10718 0.26702 0.10857 C 0.26702 0.11065 0.26632 0.11227 0.26598 0.11412 C 0.25226 0.11273 0.23837 0.1125 0.22466 0.10996 C 0.21337 0.10787 0.21337 0.10278 0.204 0.0963 C 0.16077 0.06621 0.22483 0.12176 0.15556 0.05093 C 0.15365 0.04884 0.14011 0.04121 0.13803 0.04005 C 0.13108 0.03565 0.1323 0.03611 0.1257 0.03033 C 0.12466 0.02847 0.12362 0.02685 0.12257 0.02477 C 0.12084 0.02084 0.12049 0.01921 0.11962 0.01528 C 0.11719 0.01574 0.11459 0.01551 0.11233 0.01667 C 0.11007 0.01736 0.10834 0.01945 0.10608 0.0206 C 0.10417 0.02176 0.10191 0.02222 0.1 0.02338 C 0.0981 0.02454 0.09653 0.02639 0.0948 0.02755 C 0.09323 0.02871 0.09132 0.0294 0.08959 0.03033 C 0.08837 0.03218 0.08681 0.0338 0.0856 0.03588 C 0.08004 0.04445 0.08264 0.05278 0.0856 0.06597 C 0.08629 0.06921 0.08907 0.07037 0.09063 0.07292 C 0.0915 0.07408 0.09202 0.0757 0.09271 0.07709 C 0.09237 0.08033 0.09254 0.08357 0.09167 0.08658 C 0.09011 0.09259 0.0875 0.09306 0.08351 0.09491 C 0.07622 0.09838 0.07813 0.09746 0.07014 0.09908 L 0.02466 0.09769 C 0.02327 0.09769 0.02205 0.09653 0.02066 0.0963 C 0.01789 0.0956 0.01511 0.09537 0.01233 0.09491 C 0.0106 0.09398 0.00886 0.09306 0.00712 0.09213 C 0.00278 0.08959 -0.00156 0.08611 -0.00625 0.08403 C -0.00815 0.08287 -0.01041 0.0831 -0.01232 0.08264 C -0.01336 0.08171 -0.0144 0.08033 -0.01545 0.07986 C -0.01979 0.07778 -0.02534 0.07662 -0.02986 0.0757 C -0.03229 0.07431 -0.03454 0.07176 -0.03715 0.07153 C -0.04427 0.07084 -0.05156 0.07199 -0.05885 0.07292 C -0.06423 0.07361 -0.06909 0.07801 -0.0743 0.07986 C -0.0769 0.08079 -0.07968 0.08079 -0.08246 0.08125 C -0.08628 0.08357 -0.08993 0.08634 -0.09375 0.08796 C -0.09618 0.08912 -0.09861 0.08866 -0.10104 0.08935 C -0.10694 0.09144 -0.11267 0.09421 -0.11857 0.0963 C -0.12135 0.09722 -0.12413 0.09792 -0.12673 0.09908 C -0.12934 0.10023 -0.13159 0.10185 -0.13402 0.10324 C -0.13715 0.10463 -0.14322 0.10718 -0.14322 0.10718 C -0.14357 0.10857 -0.14427 0.10996 -0.14427 0.11134 C -0.14427 0.11829 -0.14236 0.11759 -0.13819 0.12107 L -0.02065 0.11968 C -0.01458 0.11945 -0.00902 0.11551 -0.00312 0.11412 C 0.01841 0.10903 0.00851 0.11065 0.02674 0.10857 L 0.0783 0.10996 C 0.08282 0.11019 0.08733 0.11019 0.09167 0.11134 C 0.12882 0.12176 0.08143 0.11366 0.11233 0.11829 C 0.11997 0.12176 0.10973 0.11644 0.11962 0.12523 C 0.12101 0.12662 0.12292 0.12709 0.12466 0.12801 C 0.1257 0.12917 0.12674 0.13079 0.12778 0.13195 C 0.12917 0.13357 0.13073 0.13449 0.13195 0.13611 C 0.13282 0.13727 0.13316 0.13912 0.13403 0.14028 C 0.1356 0.14236 0.1375 0.14375 0.13907 0.14584 C 0.13994 0.14699 0.14028 0.14861 0.14115 0.15 C 0.14237 0.15162 0.1441 0.15232 0.14532 0.15394 C 0.14619 0.15509 0.14653 0.15695 0.1474 0.1581 C 0.14862 0.15972 0.15035 0.16065 0.15157 0.16227 C 0.15278 0.16389 0.1533 0.16621 0.15452 0.16783 C 0.15678 0.17037 0.16007 0.17107 0.16285 0.17199 C 0.19202 0.17014 0.22136 0.16945 0.25053 0.16644 C 0.26372 0.16505 0.26806 0.15972 0.27935 0.15255 C 0.28178 0.15116 0.28421 0.15023 0.28646 0.14861 C 0.28959 0.1463 0.29549 0.14051 0.29792 0.13611 C 0.29879 0.13449 0.29931 0.13241 0.3 0.13056 C 0.30139 0.12662 0.30278 0.12246 0.304 0.11829 C 0.30452 0.11644 0.30452 0.11459 0.30504 0.11273 C 0.30747 0.10463 0.31146 0.09445 0.31441 0.08658 C 0.31511 0.08264 0.31598 0.07847 0.3165 0.07431 C 0.31685 0.0706 0.31685 0.0669 0.31754 0.0632 C 0.31789 0.05996 0.31893 0.05695 0.31962 0.05371 C 0.31893 0.04352 0.31893 0.03334 0.31754 0.02338 C 0.3165 0.0169 0.31424 0.01852 0.31129 0.01667 C 0.30886 0.01482 0.3066 0.0125 0.304 0.01111 C 0.30105 0.00926 0.29028 0.00486 0.28646 0.00417 C 0.28247 0.00347 0.2783 0.00347 0.27414 0.00278 C 0.26962 0.00209 0.26528 0.00093 0.26077 0 C 0.25209 0.00046 0.21233 -0.00116 0.1948 0.00695 C 0.18577 0.01111 0.19132 0.01227 0.18455 0.01806 C 0.18334 0.01898 0.18178 0.01875 0.18039 0.01921 C 0.1783 0.02107 0.17587 0.02246 0.17414 0.02477 C 0.17257 0.02709 0.17292 0.03125 0.17101 0.0331 C 0.1691 0.03519 0.16632 0.03496 0.16389 0.03588 C 0.1632 0.03727 0.16285 0.03889 0.16181 0.04005 C 0.15834 0.04329 0.15244 0.0456 0.14844 0.04676 C 0.14636 0.04746 0.14428 0.04746 0.14219 0.04815 C 0.12518 0.05347 0.1441 0.04884 0.12882 0.05232 C 0.11615 0.06088 0.12952 0.05255 0.11546 0.05926 C 0.10678 0.0632 0.1106 0.06227 0.10417 0.06597 C 0.10244 0.06713 0.1007 0.06783 0.09896 0.06875 C 0.09792 0.06921 0.09688 0.06991 0.09584 0.07014 C 0.06719 0.07894 0.1 0.06852 0.0783 0.07431 C 0.07553 0.075 0.07275 0.07593 0.07014 0.07709 C 0.05782 0.08241 0.06285 0.08241 0.05157 0.08519 C 0.04705 0.08634 0.03577 0.0875 0.03195 0.08796 C 0.02882 0.08843 0.0257 0.08889 0.02257 0.08935 L 0.01233 0.09074 C -0.00416 0.08982 -0.02065 0.09051 -0.03715 0.08796 C -0.04149 0.08727 -0.04513 0.08287 -0.04947 0.08125 C -0.05381 0.07963 -0.0585 0.0794 -0.06284 0.07847 C -0.09236 0.06528 -0.05243 0.08264 -0.08142 0.07153 C -0.08454 0.07037 -0.08784 0.06806 -0.09079 0.06597 C -0.10347 0.06644 -0.11614 0.06644 -0.12881 0.06736 C -0.13229 0.06783 -0.13576 0.06945 -0.13923 0.07014 C -0.14427 0.0713 -0.14947 0.07199 -0.15468 0.07292 C -0.15572 0.07384 -0.15729 0.07408 -0.15781 0.0757 C -0.15815 0.07709 -0.15781 0.0794 -0.15677 0.07986 C -0.15468 0.08056 -0.1526 0.07894 -0.15052 0.07847 C -0.14027 0.07523 -0.14513 0.07593 -0.13402 0.07014 C -0.12552 0.06574 -0.11718 0.06065 -0.10833 0.05787 C -0.10381 0.05648 -0.0993 0.05486 -0.09479 0.05371 C -0.08524 0.05116 -0.0717 0.04815 -0.0618 0.04676 C -0.05711 0.04607 -0.05225 0.04584 -0.04739 0.04537 C -0.0434 0.04445 -0.03923 0.04352 -0.03506 0.04259 C -0.01961 0.03982 -0.02968 0.04306 -0.02065 0.04005 C -0.01961 0.03912 -0.01857 0.0382 -0.01753 0.03727 C -0.01614 0.03542 -0.01493 0.03334 -0.01336 0.03171 C -0.01215 0.03056 -0.01059 0.03009 -0.00937 0.02894 C -0.00781 0.02778 -0.00659 0.02593 -0.0052 0.02477 C -0.00347 0.02361 0.00174 0.02246 0.00313 0.02199 C 0.00417 0.02107 0.00504 0.01991 0.00608 0.01921 C 0.00747 0.01852 0.00886 0.01852 0.01025 0.01806 C 0.01268 0.01713 0.01511 0.01597 0.01754 0.01528 C 0.02153 0.01366 0.02032 0.01389 0.02257 0.01389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6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-0.00046 0.00625 -0.00023 0.00921 -0.00139 C 0.01042 -0.00162 0.01112 -0.0037 0.01233 -0.00393 C 0.01632 -0.00509 0.02066 -0.00486 0.02466 -0.00532 C 0.02778 -0.00671 0.03091 -0.00856 0.03403 -0.00949 C 0.03629 -0.01041 0.03889 -0.01018 0.04115 -0.01088 C 0.04393 -0.01157 0.04671 -0.01273 0.04948 -0.01366 C 0.05209 -0.01458 0.06007 -0.01759 0.06285 -0.01921 C 0.06494 -0.02037 0.06719 -0.02153 0.0691 -0.02338 C 0.07223 -0.02616 0.07448 -0.03171 0.0783 -0.03287 L 0.08247 -0.03426 C 0.08629 -0.0375 0.08959 -0.04143 0.09375 -0.04398 C 0.09619 -0.04537 0.09879 -0.04629 0.10105 -0.04791 C 0.10487 -0.05092 0.10504 -0.05254 0.10816 -0.05625 C 0.1099 -0.0581 0.11164 -0.05995 0.11337 -0.0618 C 0.11754 -0.08148 0.11285 -0.0618 0.11858 -0.07963 C 0.12032 -0.08541 0.12188 -0.09166 0.12362 -0.09745 C 0.12431 -0.09977 0.12483 -0.10208 0.1257 -0.1044 L 0.12778 -0.10995 C 0.12882 -0.11504 0.129 -0.11713 0.13091 -0.12222 C 0.13178 -0.12454 0.13247 -0.12731 0.13403 -0.12916 C 0.13629 -0.13171 0.14219 -0.13449 0.14219 -0.13449 C 0.14237 -0.13449 0.15799 -0.13264 0.15973 -0.13194 C 0.16129 -0.13102 0.1625 -0.12893 0.16389 -0.12778 C 0.16754 -0.1243 0.17205 -0.12083 0.17518 -0.11666 C 0.17882 -0.1118 0.17987 -0.10856 0.18247 -0.10301 C 0.18455 -0.09861 0.18577 -0.09699 0.1875 -0.0919 C 0.18837 -0.09004 0.18924 -0.08403 0.18959 -0.08241 C 0.19237 -0.03842 0.18959 -0.09329 0.18959 -0.0493 C 0.18959 -0.04028 0.19011 -0.03102 0.19063 -0.02199 C 0.19098 -0.01829 0.19323 -0.01481 0.1948 -0.01227 C 0.19601 -0.01041 0.19723 -0.00787 0.19896 -0.00671 C 0.20209 -0.00486 0.20591 -0.00532 0.20921 -0.00393 C 0.22049 0.00023 0.21389 -0.00162 0.22882 0 C 0.23195 0.00278 0.23282 0.00347 0.23612 0.00695 C 0.2382 0.00926 0.24011 0.01158 0.24219 0.01389 C 0.24289 0.01621 0.24341 0.01852 0.24428 0.0206 C 0.2448 0.02222 0.24566 0.02338 0.24636 0.02477 C 0.2474 0.02709 0.24862 0.0294 0.24948 0.03171 C 0.25035 0.0338 0.2507 0.03634 0.25157 0.03866 C 0.25209 0.04051 0.25296 0.04213 0.25348 0.04398 C 0.25469 0.04815 0.25556 0.05232 0.2566 0.05648 L 0.25973 0.06875 C 0.26007 0.07014 0.2606 0.07153 0.26077 0.07292 C 0.2625 0.08449 0.26129 0.07755 0.26494 0.09352 C 0.26528 0.09722 0.26546 0.10093 0.26598 0.10463 C 0.26615 0.10602 0.26702 0.10718 0.26702 0.10857 C 0.26702 0.11065 0.26632 0.11227 0.26598 0.11412 C 0.25226 0.11273 0.23837 0.1125 0.22466 0.10996 C 0.21337 0.10787 0.21337 0.10278 0.204 0.0963 C 0.16077 0.06621 0.22483 0.12176 0.15556 0.05093 C 0.15365 0.04884 0.14011 0.04121 0.13803 0.04005 C 0.13108 0.03565 0.1323 0.03611 0.1257 0.03033 C 0.12466 0.02847 0.12362 0.02685 0.12257 0.02477 C 0.12084 0.02084 0.12049 0.01921 0.11962 0.01528 C 0.11719 0.01574 0.11459 0.01551 0.11233 0.01667 C 0.11007 0.01736 0.10834 0.01945 0.10608 0.0206 C 0.10417 0.02176 0.10191 0.02222 0.1 0.02338 C 0.0981 0.02454 0.09653 0.02639 0.0948 0.02755 C 0.09323 0.02871 0.09132 0.0294 0.08959 0.03033 C 0.08837 0.03218 0.08681 0.0338 0.0856 0.03588 C 0.08004 0.04445 0.08264 0.05278 0.0856 0.06597 C 0.08629 0.06921 0.08907 0.07037 0.09063 0.07292 C 0.0915 0.07408 0.09202 0.0757 0.09271 0.07709 C 0.09237 0.08033 0.09254 0.08357 0.09167 0.08658 C 0.09011 0.09259 0.0875 0.09306 0.08351 0.09491 C 0.07622 0.09838 0.07813 0.09746 0.07014 0.09908 L 0.02466 0.09769 C 0.02327 0.09769 0.02205 0.09653 0.02066 0.0963 C 0.01789 0.0956 0.01511 0.09537 0.01233 0.09491 C 0.0106 0.09398 0.00886 0.09306 0.00712 0.09213 C 0.00278 0.08959 -0.00156 0.08611 -0.00625 0.08403 C -0.00815 0.08287 -0.01041 0.0831 -0.01232 0.08264 C -0.01336 0.08171 -0.0144 0.08033 -0.01545 0.07986 C -0.01979 0.07778 -0.02534 0.07662 -0.02986 0.0757 C -0.03229 0.07431 -0.03454 0.07176 -0.03715 0.07153 C -0.04427 0.07084 -0.05156 0.07199 -0.05885 0.07292 C -0.06423 0.07361 -0.06909 0.07801 -0.0743 0.07986 C -0.0769 0.08079 -0.07968 0.08079 -0.08246 0.08125 C -0.08628 0.08357 -0.08993 0.08634 -0.09375 0.08796 C -0.09618 0.08912 -0.09861 0.08866 -0.10104 0.08935 C -0.10694 0.09144 -0.11267 0.09421 -0.11857 0.0963 C -0.12135 0.09722 -0.12413 0.09792 -0.12673 0.09908 C -0.12934 0.10023 -0.13159 0.10185 -0.13402 0.10324 C -0.13715 0.10463 -0.14322 0.10718 -0.14322 0.10718 C -0.14357 0.10857 -0.14427 0.10996 -0.14427 0.11134 C -0.14427 0.11829 -0.14236 0.11759 -0.13819 0.12107 L -0.02065 0.11968 C -0.01458 0.11945 -0.00902 0.11551 -0.00312 0.11412 C 0.01841 0.10903 0.00851 0.11065 0.02674 0.10857 L 0.0783 0.10996 C 0.08282 0.11019 0.08733 0.11019 0.09167 0.11134 C 0.12882 0.12176 0.08143 0.11366 0.11233 0.11829 C 0.11997 0.12176 0.10973 0.11644 0.11962 0.12523 C 0.12101 0.12662 0.12292 0.12709 0.12466 0.12801 C 0.1257 0.12917 0.12674 0.13079 0.12778 0.13195 C 0.12917 0.13357 0.13073 0.13449 0.13195 0.13611 C 0.13282 0.13727 0.13316 0.13912 0.13403 0.14028 C 0.1356 0.14236 0.1375 0.14375 0.13907 0.14584 C 0.13994 0.14699 0.14028 0.14861 0.14115 0.15 C 0.14237 0.15162 0.1441 0.15232 0.14532 0.15394 C 0.14619 0.15509 0.14653 0.15695 0.1474 0.1581 C 0.14862 0.15972 0.15035 0.16065 0.15157 0.16227 C 0.15278 0.16389 0.1533 0.16621 0.15452 0.16783 C 0.15678 0.17037 0.16007 0.17107 0.16285 0.17199 C 0.19202 0.17014 0.22136 0.16945 0.25053 0.16644 C 0.26372 0.16505 0.26806 0.15972 0.27935 0.15255 C 0.28178 0.15116 0.28421 0.15023 0.28646 0.14861 C 0.28959 0.1463 0.29549 0.14051 0.29792 0.13611 C 0.29879 0.13449 0.29931 0.13241 0.3 0.13056 C 0.30139 0.12662 0.30278 0.12246 0.304 0.11829 C 0.30452 0.11644 0.30452 0.11459 0.30504 0.11273 C 0.30747 0.10463 0.31146 0.09445 0.31441 0.08658 C 0.31511 0.08264 0.31598 0.07847 0.3165 0.07431 C 0.31685 0.0706 0.31685 0.0669 0.31754 0.0632 C 0.31789 0.05996 0.31893 0.05695 0.31962 0.05371 C 0.31893 0.04352 0.31893 0.03334 0.31754 0.02338 C 0.3165 0.0169 0.31424 0.01852 0.31129 0.01667 C 0.30886 0.01482 0.3066 0.0125 0.304 0.01111 C 0.30105 0.00926 0.29028 0.00486 0.28646 0.00417 C 0.28247 0.00347 0.2783 0.00347 0.27414 0.00278 C 0.26962 0.00209 0.26528 0.00093 0.26077 0 C 0.25209 0.00046 0.21233 -0.00116 0.1948 0.00695 C 0.18577 0.01111 0.19132 0.01227 0.18455 0.01806 C 0.18334 0.01898 0.18178 0.01875 0.18039 0.01921 C 0.1783 0.02107 0.17587 0.02246 0.17414 0.02477 C 0.17257 0.02709 0.17292 0.03125 0.17101 0.0331 C 0.1691 0.03519 0.16632 0.03496 0.16389 0.03588 C 0.1632 0.03727 0.16285 0.03889 0.16181 0.04005 C 0.15834 0.04329 0.15244 0.0456 0.14844 0.04676 C 0.14636 0.04746 0.14428 0.04746 0.14219 0.04815 C 0.12518 0.05347 0.1441 0.04884 0.12882 0.05232 C 0.11615 0.06088 0.12952 0.05255 0.11546 0.05926 C 0.10678 0.0632 0.1106 0.06227 0.10417 0.06597 C 0.10244 0.06713 0.1007 0.06783 0.09896 0.06875 C 0.09792 0.06921 0.09688 0.06991 0.09584 0.07014 C 0.06719 0.07894 0.1 0.06852 0.0783 0.07431 C 0.07553 0.075 0.07275 0.07593 0.07014 0.07709 C 0.05782 0.08241 0.06285 0.08241 0.05157 0.08519 C 0.04705 0.08634 0.03577 0.0875 0.03195 0.08796 C 0.02882 0.08843 0.0257 0.08889 0.02257 0.08935 L 0.01233 0.09074 C -0.00416 0.08982 -0.02065 0.09051 -0.03715 0.08796 C -0.04149 0.08727 -0.04513 0.08287 -0.04947 0.08125 C -0.05381 0.07963 -0.0585 0.0794 -0.06284 0.07847 C -0.09236 0.06528 -0.05243 0.08264 -0.08142 0.07153 C -0.08454 0.07037 -0.08784 0.06806 -0.09079 0.06597 C -0.10347 0.06644 -0.11614 0.06644 -0.12881 0.06736 C -0.13229 0.06783 -0.13576 0.06945 -0.13923 0.07014 C -0.14427 0.0713 -0.14947 0.07199 -0.15468 0.07292 C -0.15572 0.07384 -0.15729 0.07408 -0.15781 0.0757 C -0.15815 0.07709 -0.15781 0.0794 -0.15677 0.07986 C -0.15468 0.08056 -0.1526 0.07894 -0.15052 0.07847 C -0.14027 0.07523 -0.14513 0.07593 -0.13402 0.07014 C -0.12552 0.06574 -0.11718 0.06065 -0.10833 0.05787 C -0.10381 0.05648 -0.0993 0.05486 -0.09479 0.05371 C -0.08524 0.05116 -0.0717 0.04815 -0.0618 0.04676 C -0.05711 0.04607 -0.05225 0.04584 -0.04739 0.04537 C -0.0434 0.04445 -0.03923 0.04352 -0.03506 0.04259 C -0.01961 0.03982 -0.02968 0.04306 -0.02065 0.04005 C -0.01961 0.03912 -0.01857 0.0382 -0.01753 0.03727 C -0.01614 0.03542 -0.01493 0.03334 -0.01336 0.03171 C -0.01215 0.03056 -0.01059 0.03009 -0.00937 0.02894 C -0.00781 0.02778 -0.00659 0.02593 -0.0052 0.02477 C -0.00347 0.02361 0.00174 0.02246 0.00313 0.02199 C 0.00417 0.02107 0.00504 0.01991 0.00608 0.01921 C 0.00747 0.01852 0.00886 0.01852 0.01025 0.01806 C 0.01268 0.01713 0.01511 0.01597 0.01754 0.01528 C 0.02153 0.01366 0.02032 0.01389 0.02257 0.01389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6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21274 L -0.01059 0.21297 C -0.01128 0.2301 -0.01163 0.24746 -0.01267 0.26482 C -0.01267 0.26644 -0.01319 0.26783 -0.01371 0.26899 C -0.01423 0.27061 -0.01493 0.27176 -0.0158 0.27315 C -0.01666 0.275 -0.01753 0.27732 -0.01875 0.27871 C -0.01962 0.27963 -0.02083 0.27963 -0.02187 0.2801 C -0.03784 0.27778 -0.04531 0.28033 -0.05694 0.27176 C -0.0592 0.27014 -0.06111 0.26806 -0.06319 0.26621 C -0.06753 0.25764 -0.0625 0.26644 -0.07239 0.25672 C -0.07396 0.2551 -0.07517 0.25301 -0.07656 0.25116 C -0.07552 0.24121 -0.07517 0.23079 -0.07344 0.22084 C -0.07309 0.21829 -0.07135 0.21644 -0.07031 0.21412 C -0.06753 0.20787 -0.06684 0.20672 -0.06007 0.20301 C -0.04809 0.19676 -0.0533 0.19861 -0.04462 0.19607 C -0.02708 0.19653 -0.00955 0.1963 0.00799 0.19746 C 0.0092 0.19769 0.0099 0.19954 0.01111 0.20024 C 0.01459 0.20278 0.01702 0.20278 0.02031 0.20579 C 0.02535 0.21019 0.03125 0.21852 0.03368 0.225 L 0.03681 0.23334 C 0.03716 0.24074 0.03785 0.24792 0.03785 0.25533 C 0.03785 0.26713 0.03854 0.27431 0.03073 0.28149 C 0.029 0.28287 0.02656 0.28218 0.02448 0.28287 C 0.02309 0.28311 0.0217 0.2838 0.02031 0.28426 L -0.02604 0.2801 C -0.02743 0.27986 -0.02882 0.27894 -0.03021 0.27871 C -0.03455 0.27755 -0.03906 0.27686 -0.04357 0.27593 C -0.04496 0.275 -0.04618 0.27385 -0.04774 0.27315 C -0.06284 0.26713 -0.0467 0.27547 -0.05798 0.27037 C -0.06788 0.26598 -0.05816 0.26875 -0.06927 0.26621 C -0.07205 0.26459 -0.07465 0.26204 -0.0776 0.26088 C -0.07986 0.25973 -0.08246 0.26065 -0.08472 0.25949 C -0.08802 0.25787 -0.09097 0.25486 -0.09409 0.25255 C -0.09548 0.25162 -0.09687 0.25093 -0.09826 0.24977 C -0.10139 0.24723 -0.10416 0.24375 -0.10746 0.24167 C -0.10903 0.24051 -0.11094 0.24074 -0.11267 0.24028 C -0.11597 0.23889 -0.11892 0.23681 -0.12187 0.23473 C -0.12795 0.22107 -0.12083 0.23334 -0.13316 0.225 C -0.13698 0.22246 -0.1401 0.21852 -0.14357 0.21551 C -0.14479 0.21436 -0.14635 0.21366 -0.14774 0.21274 C -0.15833 0.2132 -0.16909 0.21274 -0.17969 0.21412 C -0.1809 0.21412 -0.18159 0.21598 -0.18264 0.2169 C -0.18403 0.21783 -0.18541 0.21875 -0.1868 0.21945 C -0.18784 0.22176 -0.18871 0.22431 -0.18993 0.22639 C -0.1908 0.22778 -0.19236 0.22778 -0.19305 0.22917 C -0.19444 0.23172 -0.19479 0.23496 -0.19618 0.2375 C -0.19791 0.24098 -0.19982 0.2419 -0.20225 0.24422 C -0.20798 0.24977 -0.20451 0.24769 -0.21059 0.24977 C -0.21232 0.25116 -0.21389 0.25278 -0.21562 0.25394 C -0.21666 0.25463 -0.21771 0.25533 -0.21875 0.25533 L -0.32604 0.25672 C -0.33316 0.25764 -0.34114 0.2551 -0.34757 0.25949 L -0.3559 0.26482 C -0.35659 0.26667 -0.35694 0.26875 -0.35798 0.27037 C -0.36962 0.28936 -0.36111 0.27454 -0.36823 0.28287 C -0.37118 0.28611 -0.37344 0.28959 -0.37552 0.29375 C -0.37656 0.29607 -0.3776 0.29838 -0.37864 0.3007 L -0.38159 0.31713 C -0.38194 0.31899 -0.38177 0.3213 -0.38264 0.32269 L -0.38889 0.33102 C -0.38923 0.33195 -0.39184 0.33912 -0.38784 0.33912 C -0.36892 0.33959 -0.35 0.33727 -0.33107 0.33635 C -0.32587 0.3338 -0.31406 0.32801 -0.3085 0.32408 C -0.30555 0.32199 -0.30295 0.31968 -0.30017 0.31713 C -0.29774 0.31505 -0.29514 0.31297 -0.29305 0.31042 C -0.29166 0.3088 -0.29114 0.30649 -0.28993 0.30486 C -0.28594 0.29908 -0.28229 0.29306 -0.2776 0.2882 C -0.27482 0.28565 -0.27187 0.28311 -0.26927 0.2801 C -0.26267 0.27176 -0.26528 0.2713 -0.25903 0.26227 C -0.25712 0.25949 -0.25451 0.25811 -0.25278 0.25533 C -0.25069 0.25209 -0.25 0.24723 -0.24774 0.24422 C -0.24514 0.24121 -0.24149 0.23982 -0.23837 0.2375 C -0.23698 0.23519 -0.23594 0.23241 -0.2342 0.23056 C -0.23246 0.22824 -0.23003 0.22709 -0.22812 0.225 C -0.22587 0.22292 -0.22396 0.22037 -0.22187 0.21829 C -0.21996 0.21621 -0.21771 0.21459 -0.21562 0.21274 C -0.21215 0.20926 -0.2085 0.20579 -0.20538 0.20162 C -0.20052 0.19514 -0.20121 0.19537 -0.19618 0.19074 C -0.19409 0.18889 -0.19201 0.18681 -0.18993 0.18519 C -0.17552 0.17431 -0.18403 0.18241 -0.17448 0.17408 C -0.17239 0.17246 -0.17014 0.17084 -0.16823 0.16875 C -0.15469 0.15278 -0.16319 0.15718 -0.15486 0.15348 C -0.15208 0.14236 -0.15607 0.15649 -0.14566 0.13565 C -0.14427 0.13287 -0.14271 0.13033 -0.14149 0.12732 C -0.14062 0.12524 -0.14045 0.12269 -0.13941 0.12061 C -0.13837 0.11829 -0.13663 0.1169 -0.13524 0.11505 C -0.13489 0.11366 -0.13489 0.11227 -0.1342 0.11088 C -0.1335 0.10903 -0.13194 0.10764 -0.13125 0.10533 C -0.13038 0.10324 -0.13055 0.10093 -0.13021 0.09861 C -0.12986 0.09676 -0.12969 0.09491 -0.12916 0.09306 C -0.12864 0.09144 -0.12778 0.09028 -0.12708 0.08889 C -0.12639 0.08519 -0.12621 0.08125 -0.125 0.07801 C -0.12413 0.0757 -0.12239 0.07408 -0.12083 0.07246 C -0.11389 0.06505 -0.11215 0.06574 -0.10225 0.06135 C -0.09791 0.05949 -0.10034 0.06042 -0.09514 0.0588 C -0.09305 0.05949 -0.0908 0.05996 -0.08889 0.06135 C -0.08663 0.0632 -0.08489 0.06621 -0.08281 0.06829 C -0.08038 0.07061 -0.07795 0.07315 -0.07552 0.07524 C -0.06962 0.0801 -0.06337 0.08403 -0.05694 0.0875 C -0.0533 0.08959 -0.0493 0.09074 -0.04566 0.09306 C -0.04132 0.09584 -0.03732 0.09954 -0.03333 0.10278 C -0.03194 0.10371 -0.03055 0.1044 -0.02916 0.10533 C -0.02708 0.10811 -0.02534 0.11135 -0.02291 0.11366 C -0.02118 0.11551 -0.01875 0.11621 -0.01684 0.11783 C -0.01562 0.11852 -0.01475 0.11968 -0.01371 0.12061 C -0.00764 0.14445 -0.01475 0.11528 -0.01059 0.18519 C -0.00989 0.1963 -0.00903 0.19213 -0.00642 0.19885 C -0.0059 0.20024 -0.0059 0.20162 -0.00538 0.20301 C -0.00486 0.20486 -0.00399 0.20672 -0.0033 0.20857 C 0.00486 0.20811 0.0132 0.20857 0.02136 0.20718 C 0.02396 0.20672 0.02604 0.20394 0.02865 0.20301 C 0.0474 0.19699 0.05035 0.19769 0.06771 0.19607 C 0.0849 0.19931 0.10452 0.19375 0.11927 0.20579 C 0.12604 0.21135 0.11858 0.22686 0.11823 0.2375 C 0.11788 0.24815 0.1191 0.26621 0.11424 0.27732 C 0.11233 0.28149 0.1092 0.28449 0.10695 0.2882 C 0.10018 0.29954 0.1033 0.29908 0.09254 0.30764 C 0.08889 0.31042 0.08472 0.31181 0.08125 0.31436 C 0.06754 0.32454 0.08004 0.31783 0.06771 0.32824 C 0.06615 0.3294 0.06441 0.3301 0.06268 0.33102 C 0.04514 0.33056 0.02761 0.33079 0.01007 0.32963 C 0.00886 0.3294 0.00799 0.32755 0.00695 0.32686 C 0.00486 0.32524 0.00278 0.32408 0.0007 0.32269 C -0.00278 0.32014 -0.00625 0.31736 -0.00955 0.31436 C -0.01441 0.30996 -0.01892 0.30463 -0.02396 0.3007 C -0.02812 0.29723 -0.03316 0.29584 -0.03732 0.29236 C -0.04114 0.28936 -0.04409 0.28496 -0.04774 0.28149 C -0.05278 0.27662 -0.05798 0.27223 -0.06319 0.2676 C -0.06528 0.26574 -0.06684 0.26274 -0.06927 0.26227 C -0.07899 0.25996 -0.07344 0.26111 -0.08576 0.25949 C -0.09618 0.26088 -0.10642 0.26158 -0.11666 0.26366 C -0.11892 0.26389 -0.121 0.26528 -0.12291 0.26621 C -0.15069 0.28172 -0.13767 0.27801 -0.15278 0.28149 C -0.15382 0.28241 -0.15469 0.28403 -0.1559 0.28426 C -0.16215 0.28496 -0.16406 0.28172 -0.16927 0.27871 C -0.17031 0.27801 -0.17135 0.27778 -0.17239 0.27732 C -0.1776 0.26806 -0.1776 0.27014 -0.17656 0.25255 C -0.17587 0.24144 -0.17656 0.22917 -0.17239 0.21945 C -0.16875 0.21111 -0.16094 0.20718 -0.15486 0.20162 C -0.15034 0.19746 -0.14548 0.19375 -0.14045 0.19074 C -0.10486 0.16829 -0.12274 0.18357 -0.11059 0.17292 C -0.1085 0.17361 -0.10625 0.17431 -0.10434 0.17547 C -0.10208 0.17709 -0.09826 0.18102 -0.09826 0.18125 " pathEditMode="relative" rAng="0" ptsTypes="AAAAAAAAAAAAAAAAAAAAAAAAAAAAAAAAAAAAAAAAAAAAAAAAAAAAAAAAAAAAAAAAAAAAAAAAAAAAAAAAAAAAAAAAAAAAAAAAAAAAAAAAAAAAAAAAAAAAAAAAAAAAAAAAAAAAAAAAAAAAAAA">
                                      <p:cBhvr>
                                        <p:cTn id="167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138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13356 L 0.00782 0.13356 C 0.01268 0.13379 0.01754 0.13403 0.02223 0.13472 C 0.02466 0.13518 0.02691 0.13727 0.02952 0.1375 C 0.03872 0.13912 0.04809 0.13912 0.0573 0.14028 C 0.05973 0.14051 0.06216 0.1412 0.06459 0.14167 C 0.06632 0.14259 0.06806 0.14305 0.06962 0.14444 C 0.075 0.14907 0.07622 0.15208 0.08004 0.1581 C 0.079 0.17963 0.08004 0.20162 0.07691 0.22268 C 0.07657 0.225 0.07657 0.22754 0.07587 0.22963 C 0.07518 0.23217 0.07362 0.23403 0.07275 0.23657 C 0.07188 0.23866 0.07188 0.24143 0.07066 0.24329 C 0.06945 0.24537 0.06719 0.24606 0.06563 0.24745 C 0.05313 0.2456 0.04063 0.24514 0.02848 0.24213 C 0.02605 0.24143 0.02414 0.23866 0.02223 0.23657 C 0.01875 0.23264 0.01546 0.22778 0.01302 0.22268 C 0.01181 0.2206 0.01094 0.21829 0.0099 0.21597 C 0.01059 0.20995 0.01094 0.20393 0.01198 0.19815 C 0.01285 0.19305 0.01528 0.1875 0.01806 0.18426 C 0.01927 0.18287 0.02084 0.18241 0.02223 0.18148 C 0.02848 0.18194 0.03473 0.18148 0.0408 0.18287 C 0.04514 0.18379 0.04844 0.18842 0.05105 0.19259 C 0.05677 0.20092 0.05382 0.19745 0.05834 0.20625 C 0.05921 0.2081 0.06042 0.20995 0.06146 0.2118 C 0.06216 0.21782 0.06355 0.22361 0.06355 0.22963 C 0.06355 0.24444 0.06302 0.25903 0.06146 0.27361 C 0.06112 0.27639 0.05556 0.27963 0.05417 0.28055 C 0.05035 0.28264 0.04879 0.28217 0.04393 0.28333 C 0.04046 0.28403 0.03698 0.28518 0.03351 0.28588 L -0.02725 0.28472 C -0.02899 0.28449 -0.02899 0.28055 -0.03038 0.27917 C -0.03107 0.27824 -0.03246 0.27824 -0.03333 0.27778 C -0.04045 0.27014 -0.04392 0.2669 -0.05086 0.25579 C -0.05312 0.25208 -0.05711 0.24514 -0.06024 0.24213 C -0.06215 0.24004 -0.06441 0.23842 -0.06632 0.23657 C -0.07378 0.2294 -0.06875 0.23171 -0.07673 0.22963 C -0.0934 0.2331 -0.09323 0.23032 -0.10451 0.23935 C -0.11198 0.24514 -0.1059 0.24305 -0.11493 0.25301 C -0.11857 0.25717 -0.12309 0.26042 -0.12725 0.26389 C -0.12934 0.26574 -0.13159 0.26713 -0.13333 0.26944 C -0.1375 0.275 -0.13524 0.27268 -0.14062 0.27639 C -0.14132 0.27778 -0.14253 0.27893 -0.1427 0.28055 C -0.14323 0.2875 -0.14184 0.2919 -0.1375 0.2956 C -0.13628 0.29653 -0.13472 0.29653 -0.13333 0.29699 C -0.12777 0.30278 -0.12743 0.30347 -0.11892 0.30787 C -0.11701 0.30903 -0.10625 0.31065 -0.10555 0.31065 L -0.01076 0.31342 C -0.00486 0.31551 0.00139 0.31667 0.00677 0.32037 C 0.00851 0.32153 0.01025 0.32315 0.01198 0.32454 C 0.01302 0.32639 0.01511 0.32778 0.01511 0.32986 C 0.01511 0.33472 0.01372 0.33958 0.01198 0.34375 C 0.01112 0.34537 0.00921 0.3456 0.00782 0.34653 C 0.00417 0.34861 -0.00277 0.34977 -0.00555 0.35069 C -0.01614 0.35023 -0.02691 0.35116 -0.0375 0.3493 C -0.04635 0.34745 -0.0493 0.34074 -0.05607 0.33542 C -0.06319 0.33009 -0.07048 0.32546 -0.07777 0.32037 C -0.08958 0.3118 -0.08003 0.31736 -0.09323 0.31065 C -0.09461 0.30926 -0.09583 0.30764 -0.09739 0.30671 C -0.09826 0.30579 -0.0993 0.30579 -0.10034 0.30532 C -0.10312 0.30393 -0.1059 0.30231 -0.10868 0.30116 C -0.11284 0.2993 -0.11336 0.3 -0.11788 0.29838 C -0.11996 0.29768 -0.12204 0.29653 -0.12413 0.2956 C -0.12586 0.29467 -0.12743 0.29352 -0.12934 0.29282 C -0.13125 0.29213 -0.1335 0.29213 -0.13541 0.29143 C -0.13784 0.29074 -0.14027 0.28958 -0.1427 0.28866 C -0.15104 0.28611 -0.14826 0.28866 -0.15816 0.28472 C -0.16059 0.28356 -0.16284 0.28148 -0.16527 0.28055 C -0.18194 0.2743 -0.17968 0.27592 -0.19218 0.27361 C -0.19427 0.27315 -0.19635 0.27268 -0.19826 0.27222 C -0.20069 0.27176 -0.20312 0.27129 -0.20555 0.27083 C -0.20763 0.26991 -0.20954 0.26829 -0.2118 0.26805 C -0.22222 0.26759 -0.23402 0.26944 -0.24479 0.27083 C -0.26475 0.27754 -0.23975 0.26944 -0.26336 0.27639 C -0.26597 0.27708 -0.27152 0.27917 -0.27152 0.27917 C -0.27257 0.28009 -0.27343 0.28102 -0.27465 0.28194 C -0.27552 0.28241 -0.27691 0.28241 -0.27777 0.28333 C -0.27934 0.28472 -0.28038 0.2868 -0.28177 0.28866 C -0.28211 0.29004 -0.28229 0.29167 -0.28281 0.29282 C -0.28368 0.29444 -0.28489 0.29583 -0.28593 0.29699 C -0.29305 0.30463 -0.29427 0.30579 -0.30243 0.31065 C -0.30347 0.31134 -0.30451 0.31157 -0.30555 0.31204 C -0.31007 0.31481 -0.31458 0.31713 -0.31892 0.32037 C -0.34913 0.34213 -0.33194 0.33379 -0.34774 0.34097 C -0.34878 0.34236 -0.34965 0.34421 -0.35086 0.34514 C -0.35729 0.34977 -0.36041 0.3493 -0.36736 0.35069 C -0.38003 0.34768 -0.37899 0.35092 -0.36736 0.31898 C -0.3618 0.3037 -0.32743 0.27592 -0.32517 0.275 C -0.29566 0.26273 -0.32135 0.27292 -0.28385 0.25995 C -0.2776 0.25764 -0.27152 0.25486 -0.26527 0.25301 C -0.2592 0.25116 -0.25295 0.25046 -0.24687 0.24884 C -0.24427 0.24815 -0.24201 0.24699 -0.23958 0.24606 C -0.23177 0.24305 -0.22986 0.23958 -0.21788 0.23796 C -0.20486 0.23588 -0.2118 0.2368 -0.19739 0.23518 C -0.18472 0.22662 -0.19201 0.23264 -0.17882 0.21875 C -0.17743 0.21713 -0.17569 0.2162 -0.17465 0.21458 C -0.17326 0.21227 -0.17204 0.20995 -0.17048 0.20764 C -0.16927 0.20579 -0.16753 0.20417 -0.16632 0.20208 C -0.16145 0.19329 -0.16128 0.18704 -0.15503 0.18287 C -0.15138 0.18055 -0.14774 0.17731 -0.14375 0.17616 C -0.13298 0.17245 -0.10746 0.17037 -0.09739 0.16921 C -0.04149 0.14977 -0.11076 0.17407 -0.04062 0.14861 C -0.03645 0.14699 -0.02829 0.14444 -0.02829 0.14444 C -0.02378 0.14491 -0.01909 0.14421 -0.01493 0.14583 C -0.01198 0.14699 -0.00972 0.15 -0.00763 0.15278 C 0.00035 0.1625 -0.00156 0.16319 0.00469 0.17338 C 0.00591 0.17523 0.00747 0.17685 0.00886 0.1787 C 0.00955 0.18102 0.01025 0.18333 0.01094 0.18565 C 0.01615 0.20509 0.0099 0.18379 0.01511 0.20069 C 0.01546 0.20486 0.01719 0.21435 0.01511 0.21875 C 0.01129 0.22592 0.00052 0.23217 -0.00451 0.23518 C -0.00937 0.23796 -0.01423 0.24028 -0.01892 0.24329 C -0.02395 0.24676 -0.03055 0.25278 -0.03541 0.25717 C -0.03645 0.26088 -0.0375 0.26458 -0.03854 0.26805 C -0.03958 0.27129 -0.04166 0.2743 -0.04166 0.27778 C -0.04166 0.28796 -0.04149 0.29861 -0.03854 0.30787 C -0.03715 0.3125 -0.03281 0.31458 -0.02934 0.3162 C 0.00504 0.33148 0.00938 0.3287 0.04497 0.33125 C 0.07414 0.33079 0.10973 0.33773 0.1408 0.3287 C 0.14219 0.32824 0.14358 0.32778 0.14497 0.32731 C 0.16198 0.30926 0.15573 0.31852 0.16563 0.30116 C 0.16407 0.25949 0.16737 0.28333 0.16042 0.25717 C 0.1599 0.25532 0.16007 0.25324 0.15938 0.25162 C 0.1566 0.24537 0.15 0.23379 0.15 0.23379 C 0.14966 0.23194 0.14983 0.22986 0.14896 0.22824 C 0.14601 0.22153 0.14306 0.21921 0.13872 0.21458 C 0.13768 0.21227 0.13698 0.20949 0.13559 0.20764 C 0.13143 0.20208 0.12396 0.19699 0.1191 0.19259 C 0.11667 0.19028 0.11476 0.18704 0.11198 0.18565 C 0.10556 0.18287 0.09879 0.18241 0.09237 0.18009 C 0.0816 0.17639 0.07032 0.1743 0.06042 0.16782 C 0.05122 0.16157 0.05504 0.16366 0.04914 0.16088 C 0.04809 0.15949 0.04723 0.15787 0.04601 0.15671 C 0.04375 0.15463 0.03785 0.15185 0.03559 0.15139 C 0.03473 0.15092 0.03351 0.15139 0.03264 0.15139 L 0.00782 0.13356 Z" pathEditMode="relative" ptsTypes="AAAAAAAAAAAAAAAAAAAAAAAAAAAAAAAAAAAAAAAAAAAAAAAAAAAAAAAAAAAAAAAAAAAAAAAAAAAAAAAAAAAAAAAAAAAAAAAAAAAAAAAAAAAAAAAAAAAAAAAAAAAAAAAAAAAAAA">
                                      <p:cBhvr>
                                        <p:cTn id="16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10995 L -0.00034 0.10995 C -0.00174 0.11458 -0.00261 0.11944 -0.00451 0.12361 C -0.00538 0.12569 -0.00746 0.12616 -0.00867 0.12778 C -0.01006 0.1294 -0.01094 0.13218 -0.01284 0.13333 C -0.01597 0.13518 -0.01962 0.13495 -0.02309 0.13611 C -0.03681 0.13981 -0.02778 0.13796 -0.04062 0.14005 C -0.05642 0.13866 -0.07239 0.13935 -0.08801 0.13611 C -0.09426 0.13472 -0.09966 0.12893 -0.10555 0.12639 C -0.11025 0.1243 -0.11528 0.12361 -0.11997 0.12222 C -0.12483 0.11968 -0.13941 0.11157 -0.14479 0.10718 C -0.14809 0.1044 -0.15104 0.10093 -0.154 0.09745 C -0.15764 0.09329 -0.16441 0.0838 -0.16441 0.0838 C -0.16302 0.06273 -0.16285 0.04143 -0.16025 0.0206 C -0.15973 0.01667 -0.15677 0.01412 -0.15504 0.01088 C -0.15104 0.00393 -0.15139 0.00463 -0.14688 -0.00139 C -0.14653 -0.0037 -0.14636 -0.00602 -0.14584 -0.00833 C -0.1415 -0.02523 -0.14271 -0.01782 -0.12518 -0.01644 C -0.12344 -0.01551 -0.12153 -0.01528 -0.11997 -0.01389 C -0.1132 -0.00695 -0.11615 0.01111 -0.11598 0.01782 C -0.11632 0.02662 -0.11615 0.03518 -0.11702 0.04398 C -0.11719 0.04676 -0.11823 0.04954 -0.11893 0.05208 C -0.11997 0.05555 -0.12049 0.05903 -0.12205 0.0618 C -0.12361 0.06435 -0.13264 0.07384 -0.13542 0.07546 C -0.13716 0.07662 -0.13889 0.07639 -0.14063 0.07685 C -0.1533 0.08125 -0.12986 0.07454 -0.14896 0.07963 C -0.15608 0.07824 -0.16354 0.07824 -0.17049 0.07546 C -0.17344 0.07454 -0.17535 0.07106 -0.17778 0.06875 C -0.18212 0.06412 -0.18733 0.05764 -0.19115 0.05208 C -0.19271 0.05 -0.1941 0.04768 -0.19532 0.04537 C -0.19827 0.03912 -0.20174 0.0331 -0.20348 0.02616 L -0.20452 0.02199 C -0.20417 0.01505 -0.20486 0.0081 -0.20348 0.00139 C -0.20295 -0.00116 -0.20052 -0.00208 -0.19948 -0.00417 C -0.19445 -0.01273 -0.20104 -0.00764 -0.19323 -0.01782 C -0.17657 -0.04005 -0.18924 -0.02107 -0.18091 -0.03032 C -0.17969 -0.03148 -0.179 -0.03333 -0.17778 -0.03449 C -0.17657 -0.03542 -0.175 -0.03542 -0.17361 -0.03588 C -0.16789 -0.02824 -0.15035 -0.00532 -0.14792 0.00139 C -0.14045 0.0213 -0.14271 0.0118 -0.13959 0.0287 C -0.14028 0.04352 -0.13976 0.05833 -0.14167 0.07292 C -0.14219 0.07755 -0.14514 0.08102 -0.14688 0.08518 C -0.14827 0.08889 -0.14914 0.09282 -0.15087 0.09606 C -0.1533 0.10023 -0.15677 0.10301 -0.1592 0.10718 C -0.16372 0.11481 -0.1625 0.11389 -0.16841 0.11944 C -0.17049 0.12153 -0.17257 0.12315 -0.17466 0.125 C -0.1757 0.12593 -0.17657 0.12755 -0.17778 0.12778 L -0.18907 0.12917 C -0.20018 0.13287 -0.18785 0.12917 -0.21181 0.13194 C -0.21372 0.13218 -0.23976 0.13657 -0.24271 0.1375 C -0.24584 0.13843 -0.24879 0.13958 -0.25191 0.14005 C -0.25851 0.14097 -0.26511 0.14097 -0.27153 0.14143 C -0.28195 0.14097 -0.29219 0.14097 -0.30243 0.14005 C -0.30417 0.14005 -0.30608 0.13981 -0.30764 0.13889 C -0.32275 0.12963 -0.30712 0.13542 -0.31789 0.13194 C -0.31858 0.13055 -0.3191 0.12893 -0.31997 0.12778 C -0.32118 0.12639 -0.32275 0.12616 -0.32414 0.125 C -0.33125 0.11968 -0.3224 0.12384 -0.33542 0.11944 L -0.39948 0.12222 C -0.40764 0.12292 -0.41598 0.1243 -0.42414 0.125 C -0.43039 0.12569 -0.43646 0.12593 -0.44271 0.12639 C -0.44549 0.12824 -0.44809 0.13009 -0.45104 0.13194 C -0.45261 0.13287 -0.45452 0.13356 -0.45608 0.13472 C -0.45799 0.13588 -0.45938 0.13796 -0.46129 0.13889 C -0.4632 0.13981 -0.46545 0.13958 -0.46754 0.14005 C -0.47396 0.14305 -0.46927 0.13958 -0.47153 0.15393 C -0.47205 0.15625 -0.47292 0.15856 -0.47361 0.16065 C -0.47327 0.16528 -0.4757 0.17245 -0.47257 0.17454 C -0.46823 0.17731 -0.45556 0.17361 -0.44896 0.17176 C -0.43854 0.16343 -0.44931 0.17153 -0.4375 0.16481 C -0.43542 0.16366 -0.43351 0.1618 -0.43143 0.16065 C -0.42066 0.15579 -0.41945 0.15579 -0.41077 0.15393 C -0.40868 0.15255 -0.40677 0.15093 -0.40452 0.14977 C -0.40295 0.14907 -0.40122 0.14861 -0.39948 0.14838 C -0.39358 0.14722 -0.38768 0.14653 -0.38195 0.1456 C -0.38056 0.14468 -0.37934 0.14282 -0.37778 0.14282 C -0.31407 0.14167 -0.32986 0.1368 -0.30348 0.1456 C -0.30243 0.14653 -0.30157 0.14768 -0.30052 0.14838 C -0.29914 0.1493 -0.29757 0.15 -0.29636 0.15116 C -0.29254 0.15463 -0.29375 0.15509 -0.29115 0.15949 C -0.29028 0.16088 -0.28924 0.16227 -0.28802 0.16343 C -0.28611 0.16551 -0.28195 0.16898 -0.28195 0.16898 C -0.28091 0.17083 -0.28004 0.17292 -0.27882 0.17454 C -0.27795 0.17569 -0.27674 0.17639 -0.2757 0.17731 C -0.26945 0.18194 -0.26962 0.18055 -0.26025 0.18287 C -0.24653 0.18241 -0.23264 0.18287 -0.21893 0.18148 C -0.21129 0.18055 -0.20365 0.1787 -0.19636 0.17593 C -0.19393 0.175 -0.1915 0.17407 -0.18907 0.17315 C -0.18733 0.17245 -0.18577 0.17106 -0.18403 0.17037 C -0.18195 0.16968 -0.17986 0.16944 -0.17778 0.16898 C -0.17604 0.16713 -0.17414 0.16551 -0.17257 0.16343 C -0.16337 0.15116 -0.1691 0.13495 -0.17153 0.1169 C -0.17188 0.11481 -0.17414 0.11435 -0.1757 0.11412 C -0.179 0.11296 -0.18264 0.11343 -0.18594 0.11273 C -0.19115 0.11157 -0.19618 0.10926 -0.20139 0.10856 L -0.22101 0.10579 C -0.22483 0.1044 -0.22865 0.10301 -0.23247 0.10162 C -0.23542 0.10069 -0.23872 0.10023 -0.24167 0.09884 C -0.24861 0.09583 -0.25521 0.0919 -0.26129 0.08657 C -0.26268 0.08518 -0.26407 0.08403 -0.26545 0.08241 C -0.2665 0.08125 -0.26754 0.07963 -0.26841 0.07824 C -0.27066 0.06643 -0.27344 0.06018 -0.27049 0.04815 C -0.26962 0.04398 -0.26407 0.03657 -0.26233 0.03287 C -0.25677 0.02199 -0.26424 0.02315 -0.24896 0.00949 C -0.24688 0.00764 -0.24462 0.00625 -0.24271 0.00417 C -0.23039 -0.01065 -0.24462 0.00255 -0.23542 -0.00556 C -0.2342 -0.0081 -0.22934 -0.01852 -0.22726 -0.0206 C -0.21094 -0.03843 -0.22032 -0.02662 -0.20764 -0.03588 C -0.20608 -0.03681 -0.20504 -0.03866 -0.20348 -0.03982 C -0.20052 -0.04236 -0.1974 -0.04468 -0.19427 -0.04676 C -0.19236 -0.04792 -0.19011 -0.04838 -0.18802 -0.04954 C -0.18594 -0.0507 -0.18403 -0.05278 -0.18195 -0.0537 C -0.17657 -0.05556 -0.17084 -0.05602 -0.16545 -0.05787 L -0.16129 -0.05903 C -0.15886 -0.05787 -0.15625 -0.05695 -0.154 -0.05509 C -0.15261 -0.0537 -0.15209 -0.05139 -0.15087 -0.04954 C -0.14931 -0.04676 -0.14792 -0.04352 -0.14584 -0.0412 C -0.13837 -0.03333 -0.13108 -0.02801 -0.12309 -0.02199 C -0.1224 -0.0206 -0.12188 -0.01898 -0.12101 -0.01782 C -0.11979 -0.0162 -0.11806 -0.01551 -0.11702 -0.01389 C -0.11632 -0.01273 -0.11598 -0.00972 -0.11598 -0.00972 L -0.00034 0.10995 Z" pathEditMode="relative" ptsTypes="AAAAAAAAAAAAAAAAAAAAAAAAAAAAAAAAAAAAAAAAAAAAAAAAAAAAAAAAAAAAAAAAAAAAAAAAAAAAAAAAAAAAAAAAAAAAAAAAAAAAAAAAAAAAAAAAAAAAAAAAA">
                                      <p:cBhvr>
                                        <p:cTn id="17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9 -0.00046 0.00816 -0.00046 0.01232 -0.00139 C 0.01475 -0.00185 0.01701 -0.00324 0.01944 -0.00394 C 0.02152 -0.00463 0.02361 -0.00463 0.02569 -0.00532 C 0.04079 -0.01042 0.02239 -0.00625 0.03906 -0.00949 C 0.04323 -0.01134 0.0493 -0.01389 0.05347 -0.01644 C 0.06684 -0.02454 0.05677 -0.01968 0.06788 -0.02454 C 0.08055 -0.03843 0.07638 -0.03171 0.08246 -0.04259 C 0.08177 -0.06088 0.08211 -0.0794 0.08038 -0.09745 C 0.08003 -0.1007 0.0776 -0.10301 0.07621 -0.10579 C 0.07118 -0.11528 0.075 -0.10764 0.06788 -0.11806 C 0.0618 -0.12755 0.06579 -0.12778 0.05347 -0.13866 C 0.05243 -0.13958 0.05156 -0.14074 0.05034 -0.14144 C 0.04791 -0.14306 0.04166 -0.14583 0.03906 -0.14699 C 0.03663 -0.14792 0.03437 -0.14931 0.03194 -0.14977 C 0.02743 -0.1507 0.02291 -0.15046 0.0184 -0.15116 C 0.01232 -0.15185 0.00607 -0.15301 0 -0.15394 C -0.02622 -0.15278 -0.02605 -0.1581 -0.04028 -0.14977 C -0.04167 -0.14884 -0.04306 -0.14792 -0.04445 -0.14699 C -0.04584 -0.14514 -0.04688 -0.14282 -0.04844 -0.14144 C -0.05 -0.14005 -0.05191 -0.13935 -0.05365 -0.13866 C -0.05834 -0.13681 -0.0625 -0.13588 -0.06702 -0.13449 C -0.07639 -0.13495 -0.08559 -0.13472 -0.09497 -0.13588 C -0.09671 -0.13611 -0.09827 -0.13796 -0.1 -0.13866 C -0.10105 -0.13912 -0.10209 -0.13958 -0.10313 -0.14005 C -0.10382 -0.14144 -0.10452 -0.14282 -0.10521 -0.14421 C -0.10625 -0.14653 -0.10712 -0.14884 -0.10834 -0.15116 C -0.10921 -0.15301 -0.11042 -0.15486 -0.11146 -0.15648 C -0.11407 -0.17037 -0.11302 -0.1632 -0.11146 -0.18958 C -0.11129 -0.19144 -0.11094 -0.19329 -0.11042 -0.19514 C -0.10955 -0.19745 -0.10816 -0.19954 -0.1073 -0.20185 C -0.10539 -0.20741 -0.10573 -0.21088 -0.10313 -0.21574 C -0.10226 -0.21736 -0.10105 -0.21852 -0.1 -0.21991 C -0.09966 -0.22107 -0.09983 -0.22292 -0.09896 -0.22384 C -0.09827 -0.225 -0.09688 -0.22454 -0.09601 -0.22523 C -0.0948 -0.22639 -0.09393 -0.22801 -0.09289 -0.2294 C -0.09219 -0.2331 -0.08959 -0.23704 -0.0908 -0.24051 C -0.09358 -0.24792 -0.09792 -0.24236 -0.10105 -0.2419 C -0.10868 -0.24051 -0.11615 -0.24005 -0.12379 -0.23912 C -0.13473 -0.2331 -0.12292 -0.24028 -0.13403 -0.23079 C -0.13594 -0.22917 -0.1382 -0.22824 -0.14028 -0.22662 C -0.14167 -0.22546 -0.14289 -0.22384 -0.14445 -0.22245 C -0.14566 -0.22153 -0.14723 -0.22083 -0.14844 -0.21991 C -0.15556 -0.21389 -0.14966 -0.2169 -0.15573 -0.21435 C -0.15625 -0.21157 -0.15695 -0.20741 -0.15782 -0.20463 C -0.16233 -0.19028 -0.1566 -0.21042 -0.16389 -0.19097 C -0.16459 -0.18912 -0.16528 -0.18727 -0.16598 -0.18542 C -0.16702 -0.1831 -0.16823 -0.18102 -0.1691 -0.17847 C -0.16962 -0.17732 -0.16962 -0.1757 -0.17014 -0.17454 C -0.17101 -0.17199 -0.17223 -0.16991 -0.17327 -0.16759 C -0.17396 -0.16574 -0.17431 -0.16366 -0.17535 -0.16204 C -0.17605 -0.16088 -0.17743 -0.16042 -0.1783 -0.15926 C -0.1816 -0.15625 -0.18403 -0.15139 -0.18768 -0.14977 L -0.19688 -0.1456 C -0.19792 -0.14421 -0.19879 -0.14259 -0.2 -0.14144 C -0.20296 -0.13866 -0.21146 -0.13519 -0.21337 -0.13449 C -0.21476 -0.13403 -0.21615 -0.13333 -0.21754 -0.13333 L -0.30834 -0.13056 C -0.30955 -0.13009 -0.31407 -0.1287 -0.31546 -0.12778 C -0.31719 -0.12662 -0.31875 -0.12477 -0.32066 -0.12361 C -0.32188 -0.12292 -0.32344 -0.12292 -0.32483 -0.12222 C -0.32622 -0.12153 -0.32743 -0.12014 -0.32882 -0.11945 C -0.33091 -0.11852 -0.33299 -0.11759 -0.33507 -0.11667 C -0.33612 -0.11528 -0.33681 -0.11343 -0.3382 -0.1125 C -0.34237 -0.10972 -0.34705 -0.10972 -0.35157 -0.10857 C -0.35382 -0.10787 -0.35677 -0.10579 -0.35868 -0.1044 C -0.3599 -0.10347 -0.36094 -0.10278 -0.36181 -0.10162 C -0.36511 -0.09769 -0.36702 -0.09144 -0.37118 -0.08935 C -0.37448 -0.0875 -0.37813 -0.08611 -0.38143 -0.0838 C -0.38177 -0.08357 -0.39306 -0.07315 -0.39584 -0.06991 C -0.40035 -0.06505 -0.40434 -0.05926 -0.40921 -0.05486 C -0.41355 -0.05116 -0.41146 -0.05324 -0.41546 -0.04792 C -0.4158 -0.04583 -0.4158 -0.04329 -0.4165 -0.0412 C -0.41684 -0.03958 -0.41806 -0.03843 -0.41858 -0.03704 C -0.41945 -0.03472 -0.41997 -0.03241 -0.42066 -0.03009 C -0.42171 -0.02616 -0.42223 -0.02037 -0.42257 -0.01644 C -0.4224 -0.00995 -0.4224 -0.00347 -0.42171 0.00278 C -0.42101 0.00718 -0.41493 0.01111 -0.41337 0.0125 C -0.4073 0.01759 -0.40921 0.0162 -0.40209 0.01944 C -0.38559 0.01759 -0.36893 0.0169 -0.35261 0.01389 C -0.34671 0.01273 -0.33612 0.00162 -0.33195 -0.00139 C -0.31875 -0.01065 -0.31546 -0.01181 -0.30313 -0.01782 C -0.29844 -0.02407 -0.30122 -0.02176 -0.29271 -0.02454 C -0.28872 -0.02616 -0.28455 -0.02732 -0.28039 -0.0287 C -0.2757 -0.03056 -0.27084 -0.0331 -0.26598 -0.03426 C -0.26164 -0.03542 -0.25712 -0.03519 -0.25261 -0.03565 C -0.22518 -0.04491 -0.23924 -0.0412 -0.18143 -0.03704 C -0.17657 -0.03657 -0.17188 -0.0338 -0.16702 -0.03287 C -0.16129 -0.03195 -0.15539 -0.03195 -0.14948 -0.03148 L -0.129 -0.02732 C -0.12309 -0.02639 -0.11719 -0.02593 -0.11146 -0.02454 C -0.10921 -0.02407 -0.10521 -0.02199 -0.10521 -0.02199 L 0 0 Z" pathEditMode="relative" ptsTypes="AAAAAAAAAAAAAAAAAAAAAAAAAAAAAAAAAAAAAAAAAAAAAAAAAAAAAAAAAAAAAAAAAAAAAAAAAAAAAAAAAAAAAAAAAAAAA">
                                      <p:cBhvr>
                                        <p:cTn id="17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0" grpId="2" animBg="1"/>
      <p:bldP spid="49" grpId="0" animBg="1"/>
      <p:bldP spid="49" grpId="1" animBg="1"/>
      <p:bldP spid="49" grpId="2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8" y="1268760"/>
            <a:ext cx="4234815" cy="922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36912"/>
            <a:ext cx="9144000" cy="2160240"/>
          </a:xfrm>
          <a:prstGeom prst="rect">
            <a:avLst/>
          </a:prstGeom>
          <a:solidFill>
            <a:srgbClr val="00764D"/>
          </a:solidFill>
          <a:ln>
            <a:solidFill>
              <a:srgbClr val="007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Challenges of fiscal federalism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Challenges of fiscal federalism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141" y="1452846"/>
            <a:ext cx="846035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Fiscal asymmetry with fiscal imbalance: VERTICAL FISCAL IMBALANCE (VFI</a:t>
            </a:r>
            <a:r>
              <a:rPr lang="en-US" sz="20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141" y="2996952"/>
            <a:ext cx="8460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Fiscal asymmetry without fiscal imbalance but with a fiscal gap: VERTICAL FISCAL GAP (VFG)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6141" y="4675322"/>
            <a:ext cx="8460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Fiscal asymmetry without fiscal imbalance and without fiscal gap: VERTICAL FISCAL DIFFERENCE (VFD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4551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i="1" dirty="0">
                <a:solidFill>
                  <a:srgbClr val="00764D"/>
                </a:solidFill>
              </a:rPr>
              <a:t>Reassignment of revenue raising powers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599" y="2022467"/>
            <a:ext cx="753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solidFill>
                  <a:srgbClr val="C00000"/>
                </a:solidFill>
              </a:rPr>
              <a:t>= </a:t>
            </a:r>
            <a:r>
              <a:rPr lang="en-US" dirty="0">
                <a:solidFill>
                  <a:srgbClr val="C00000"/>
                </a:solidFill>
              </a:rPr>
              <a:t>Inappropriate allocation of revenue powers and spending responsibilities</a:t>
            </a:r>
            <a:endParaRPr lang="fr-BE" i="1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765" y="40677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i="1" dirty="0">
                <a:solidFill>
                  <a:srgbClr val="00764D"/>
                </a:solidFill>
              </a:rPr>
              <a:t>re-calibration of federal transfers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5764" y="3635119"/>
            <a:ext cx="753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solidFill>
                  <a:srgbClr val="C00000"/>
                </a:solidFill>
              </a:rPr>
              <a:t>= </a:t>
            </a:r>
            <a:r>
              <a:rPr lang="en-US" dirty="0">
                <a:solidFill>
                  <a:srgbClr val="C00000"/>
                </a:solidFill>
              </a:rPr>
              <a:t>desirable revenue-expenditure asymmetry but with a fiscal gap to be closed </a:t>
            </a:r>
            <a:endParaRPr lang="fr-BE" i="1" dirty="0" smtClean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599" y="584656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i="1" dirty="0">
                <a:solidFill>
                  <a:srgbClr val="00764D"/>
                </a:solidFill>
              </a:rPr>
              <a:t>no remedial measure needed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598" y="5413899"/>
            <a:ext cx="753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solidFill>
                  <a:srgbClr val="C00000"/>
                </a:solidFill>
              </a:rPr>
              <a:t>= </a:t>
            </a:r>
            <a:r>
              <a:rPr lang="en-US" dirty="0">
                <a:solidFill>
                  <a:srgbClr val="C00000"/>
                </a:solidFill>
              </a:rPr>
              <a:t>desirable revenue-expenditure asymmetry without a fiscal gap</a:t>
            </a:r>
            <a:endParaRPr lang="fr-BE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8" y="1268760"/>
            <a:ext cx="4234815" cy="922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36912"/>
            <a:ext cx="9144000" cy="2160240"/>
          </a:xfrm>
          <a:prstGeom prst="rect">
            <a:avLst/>
          </a:prstGeom>
          <a:solidFill>
            <a:srgbClr val="00764D"/>
          </a:solidFill>
          <a:ln>
            <a:solidFill>
              <a:srgbClr val="007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Summary of concepts</a:t>
            </a:r>
          </a:p>
        </p:txBody>
      </p:sp>
    </p:spTree>
    <p:extLst>
      <p:ext uri="{BB962C8B-B14F-4D97-AF65-F5344CB8AC3E}">
        <p14:creationId xmlns:p14="http://schemas.microsoft.com/office/powerpoint/2010/main" val="32478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Summary of concepts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03231"/>
              </p:ext>
            </p:extLst>
          </p:nvPr>
        </p:nvGraphicFramePr>
        <p:xfrm>
          <a:off x="526355" y="1628800"/>
          <a:ext cx="8150100" cy="477088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37333"/>
                <a:gridCol w="2304256"/>
                <a:gridCol w="2448272"/>
                <a:gridCol w="2160239"/>
              </a:tblGrid>
              <a:tr h="53746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Objective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76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Considerations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76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National instruments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76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Federal</a:t>
                      </a:r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instruments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764D"/>
                    </a:solidFill>
                  </a:tcPr>
                </a:tc>
              </a:tr>
              <a:tr h="566216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Welfare maximization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Local particularities VS Economies of scale</a:t>
                      </a:r>
                    </a:p>
                  </a:txBody>
                  <a:tcPr marL="0" marR="0" marT="0" marB="0" anchor="ctr"/>
                </a:tc>
                <a:tc rowSpan="3" gridSpan="2"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Resources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taxes, excises, contributions, etc.</a:t>
                      </a:r>
                    </a:p>
                    <a:p>
                      <a:pPr algn="l" fontAlgn="b"/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Expenditure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benefits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public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subsidies, etc.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732330"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Better implementation at lower level VS interdependence of markets (risk of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distorsion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99069"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Democratic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participation VS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fairer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fiscal system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8822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closer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representation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full respect of national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preferences</a:t>
                      </a:r>
                      <a:endParaRPr lang="fr-B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internalisation of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spillovers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76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equalization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Political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regions</a:t>
                      </a:r>
                      <a:endParaRPr lang="fr-B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social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preferences</a:t>
                      </a:r>
                      <a:endParaRPr lang="fr-B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Limitations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use of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conventional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policies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transfers</a:t>
                      </a:r>
                      <a:endParaRPr lang="fr-B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Unconditional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transfers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88078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</a:t>
                      </a: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preservation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systemic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essistential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crisis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key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sectors</a:t>
                      </a:r>
                      <a:r>
                        <a:rPr lang="fr-BE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the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economy</a:t>
                      </a:r>
                      <a:endParaRPr lang="fr-B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insurance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schemes</a:t>
                      </a:r>
                      <a:endParaRPr lang="fr-B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fiscal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backstop</a:t>
                      </a:r>
                      <a:endParaRPr lang="fr-BE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insurance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schemes</a:t>
                      </a:r>
                      <a:endParaRPr lang="fr-BE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</a:t>
                      </a:r>
                      <a:r>
                        <a:rPr lang="fr-B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fiscal </a:t>
                      </a:r>
                      <a:r>
                        <a:rPr lang="fr-B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backstop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6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8" y="1268760"/>
            <a:ext cx="4234815" cy="922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36912"/>
            <a:ext cx="9144000" cy="2160240"/>
          </a:xfrm>
          <a:prstGeom prst="rect">
            <a:avLst/>
          </a:prstGeom>
          <a:solidFill>
            <a:srgbClr val="00764D"/>
          </a:solidFill>
          <a:ln>
            <a:solidFill>
              <a:srgbClr val="007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Scenario: the </a:t>
            </a:r>
            <a:r>
              <a:rPr lang="en-US" sz="3600" b="1" dirty="0" err="1" smtClean="0">
                <a:solidFill>
                  <a:schemeClr val="bg1"/>
                </a:solidFill>
              </a:rPr>
              <a:t>Mandalian</a:t>
            </a:r>
            <a:r>
              <a:rPr lang="en-US" sz="3600" b="1" dirty="0" smtClean="0">
                <a:solidFill>
                  <a:schemeClr val="bg1"/>
                </a:solidFill>
              </a:rPr>
              <a:t> Union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6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3. Scenario: the </a:t>
            </a:r>
            <a:r>
              <a:rPr lang="en-GB" sz="2000" b="1" dirty="0" err="1" smtClean="0">
                <a:solidFill>
                  <a:schemeClr val="bg1"/>
                </a:solidFill>
              </a:rPr>
              <a:t>Mandalian</a:t>
            </a:r>
            <a:r>
              <a:rPr lang="en-GB" sz="2000" b="1" dirty="0" smtClean="0">
                <a:solidFill>
                  <a:schemeClr val="bg1"/>
                </a:solidFill>
              </a:rPr>
              <a:t> Union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149309" y="2794897"/>
            <a:ext cx="1589314" cy="2438400"/>
          </a:xfrm>
          <a:custGeom>
            <a:avLst/>
            <a:gdLst>
              <a:gd name="connsiteX0" fmla="*/ 609600 w 1589314"/>
              <a:gd name="connsiteY0" fmla="*/ 0 h 2438400"/>
              <a:gd name="connsiteX1" fmla="*/ 206829 w 1589314"/>
              <a:gd name="connsiteY1" fmla="*/ 141514 h 2438400"/>
              <a:gd name="connsiteX2" fmla="*/ 87086 w 1589314"/>
              <a:gd name="connsiteY2" fmla="*/ 206828 h 2438400"/>
              <a:gd name="connsiteX3" fmla="*/ 10886 w 1589314"/>
              <a:gd name="connsiteY3" fmla="*/ 446314 h 2438400"/>
              <a:gd name="connsiteX4" fmla="*/ 0 w 1589314"/>
              <a:gd name="connsiteY4" fmla="*/ 685800 h 2438400"/>
              <a:gd name="connsiteX5" fmla="*/ 217714 w 1589314"/>
              <a:gd name="connsiteY5" fmla="*/ 772886 h 2438400"/>
              <a:gd name="connsiteX6" fmla="*/ 315686 w 1589314"/>
              <a:gd name="connsiteY6" fmla="*/ 914400 h 2438400"/>
              <a:gd name="connsiteX7" fmla="*/ 239486 w 1589314"/>
              <a:gd name="connsiteY7" fmla="*/ 1110343 h 2438400"/>
              <a:gd name="connsiteX8" fmla="*/ 283029 w 1589314"/>
              <a:gd name="connsiteY8" fmla="*/ 1382486 h 2438400"/>
              <a:gd name="connsiteX9" fmla="*/ 217714 w 1589314"/>
              <a:gd name="connsiteY9" fmla="*/ 1654628 h 2438400"/>
              <a:gd name="connsiteX10" fmla="*/ 0 w 1589314"/>
              <a:gd name="connsiteY10" fmla="*/ 1937657 h 2438400"/>
              <a:gd name="connsiteX11" fmla="*/ 43543 w 1589314"/>
              <a:gd name="connsiteY11" fmla="*/ 2286000 h 2438400"/>
              <a:gd name="connsiteX12" fmla="*/ 359229 w 1589314"/>
              <a:gd name="connsiteY12" fmla="*/ 2394857 h 2438400"/>
              <a:gd name="connsiteX13" fmla="*/ 838200 w 1589314"/>
              <a:gd name="connsiteY13" fmla="*/ 2438400 h 2438400"/>
              <a:gd name="connsiteX14" fmla="*/ 1034143 w 1589314"/>
              <a:gd name="connsiteY14" fmla="*/ 2373086 h 2438400"/>
              <a:gd name="connsiteX15" fmla="*/ 849086 w 1589314"/>
              <a:gd name="connsiteY15" fmla="*/ 2144486 h 2438400"/>
              <a:gd name="connsiteX16" fmla="*/ 1034143 w 1589314"/>
              <a:gd name="connsiteY16" fmla="*/ 2079171 h 2438400"/>
              <a:gd name="connsiteX17" fmla="*/ 1121229 w 1589314"/>
              <a:gd name="connsiteY17" fmla="*/ 2275114 h 2438400"/>
              <a:gd name="connsiteX18" fmla="*/ 1371600 w 1589314"/>
              <a:gd name="connsiteY18" fmla="*/ 2122714 h 2438400"/>
              <a:gd name="connsiteX19" fmla="*/ 1284514 w 1589314"/>
              <a:gd name="connsiteY19" fmla="*/ 1970314 h 2438400"/>
              <a:gd name="connsiteX20" fmla="*/ 1306286 w 1589314"/>
              <a:gd name="connsiteY20" fmla="*/ 1730828 h 2438400"/>
              <a:gd name="connsiteX21" fmla="*/ 1480457 w 1589314"/>
              <a:gd name="connsiteY21" fmla="*/ 1491343 h 2438400"/>
              <a:gd name="connsiteX22" fmla="*/ 1458686 w 1589314"/>
              <a:gd name="connsiteY22" fmla="*/ 1197428 h 2438400"/>
              <a:gd name="connsiteX23" fmla="*/ 1436914 w 1589314"/>
              <a:gd name="connsiteY23" fmla="*/ 903514 h 2438400"/>
              <a:gd name="connsiteX24" fmla="*/ 1589314 w 1589314"/>
              <a:gd name="connsiteY24" fmla="*/ 696686 h 2438400"/>
              <a:gd name="connsiteX25" fmla="*/ 1578429 w 1589314"/>
              <a:gd name="connsiteY25" fmla="*/ 435428 h 2438400"/>
              <a:gd name="connsiteX26" fmla="*/ 1349829 w 1589314"/>
              <a:gd name="connsiteY26" fmla="*/ 239486 h 2438400"/>
              <a:gd name="connsiteX27" fmla="*/ 1415143 w 1589314"/>
              <a:gd name="connsiteY27" fmla="*/ 43543 h 2438400"/>
              <a:gd name="connsiteX28" fmla="*/ 1295400 w 1589314"/>
              <a:gd name="connsiteY28" fmla="*/ 0 h 2438400"/>
              <a:gd name="connsiteX29" fmla="*/ 1186543 w 1589314"/>
              <a:gd name="connsiteY29" fmla="*/ 32657 h 2438400"/>
              <a:gd name="connsiteX30" fmla="*/ 892629 w 1589314"/>
              <a:gd name="connsiteY30" fmla="*/ 0 h 2438400"/>
              <a:gd name="connsiteX31" fmla="*/ 609600 w 1589314"/>
              <a:gd name="connsiteY31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89314" h="2438400">
                <a:moveTo>
                  <a:pt x="609600" y="0"/>
                </a:moveTo>
                <a:lnTo>
                  <a:pt x="206829" y="141514"/>
                </a:lnTo>
                <a:cubicBezTo>
                  <a:pt x="101765" y="199883"/>
                  <a:pt x="142272" y="179236"/>
                  <a:pt x="87086" y="206828"/>
                </a:cubicBezTo>
                <a:lnTo>
                  <a:pt x="10886" y="446314"/>
                </a:lnTo>
                <a:lnTo>
                  <a:pt x="0" y="685800"/>
                </a:lnTo>
                <a:lnTo>
                  <a:pt x="217714" y="772886"/>
                </a:lnTo>
                <a:lnTo>
                  <a:pt x="315686" y="914400"/>
                </a:lnTo>
                <a:lnTo>
                  <a:pt x="239486" y="1110343"/>
                </a:lnTo>
                <a:lnTo>
                  <a:pt x="283029" y="1382486"/>
                </a:lnTo>
                <a:lnTo>
                  <a:pt x="217714" y="1654628"/>
                </a:lnTo>
                <a:lnTo>
                  <a:pt x="0" y="1937657"/>
                </a:lnTo>
                <a:lnTo>
                  <a:pt x="43543" y="2286000"/>
                </a:lnTo>
                <a:lnTo>
                  <a:pt x="359229" y="2394857"/>
                </a:lnTo>
                <a:lnTo>
                  <a:pt x="838200" y="2438400"/>
                </a:lnTo>
                <a:lnTo>
                  <a:pt x="1034143" y="2373086"/>
                </a:lnTo>
                <a:lnTo>
                  <a:pt x="849086" y="2144486"/>
                </a:lnTo>
                <a:lnTo>
                  <a:pt x="1034143" y="2079171"/>
                </a:lnTo>
                <a:lnTo>
                  <a:pt x="1121229" y="2275114"/>
                </a:lnTo>
                <a:lnTo>
                  <a:pt x="1371600" y="2122714"/>
                </a:lnTo>
                <a:lnTo>
                  <a:pt x="1284514" y="1970314"/>
                </a:lnTo>
                <a:lnTo>
                  <a:pt x="1306286" y="1730828"/>
                </a:lnTo>
                <a:lnTo>
                  <a:pt x="1480457" y="1491343"/>
                </a:lnTo>
                <a:lnTo>
                  <a:pt x="1458686" y="1197428"/>
                </a:lnTo>
                <a:lnTo>
                  <a:pt x="1436914" y="903514"/>
                </a:lnTo>
                <a:lnTo>
                  <a:pt x="1589314" y="696686"/>
                </a:lnTo>
                <a:lnTo>
                  <a:pt x="1578429" y="435428"/>
                </a:lnTo>
                <a:lnTo>
                  <a:pt x="1349829" y="239486"/>
                </a:lnTo>
                <a:lnTo>
                  <a:pt x="1415143" y="43543"/>
                </a:lnTo>
                <a:lnTo>
                  <a:pt x="1295400" y="0"/>
                </a:lnTo>
                <a:lnTo>
                  <a:pt x="1186543" y="32657"/>
                </a:lnTo>
                <a:lnTo>
                  <a:pt x="892629" y="0"/>
                </a:lnTo>
                <a:lnTo>
                  <a:pt x="60960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reeform 18"/>
          <p:cNvSpPr/>
          <p:nvPr/>
        </p:nvSpPr>
        <p:spPr>
          <a:xfrm>
            <a:off x="2377909" y="3829040"/>
            <a:ext cx="1251857" cy="359228"/>
          </a:xfrm>
          <a:custGeom>
            <a:avLst/>
            <a:gdLst>
              <a:gd name="connsiteX0" fmla="*/ 0 w 1251857"/>
              <a:gd name="connsiteY0" fmla="*/ 87085 h 359228"/>
              <a:gd name="connsiteX1" fmla="*/ 228600 w 1251857"/>
              <a:gd name="connsiteY1" fmla="*/ 0 h 359228"/>
              <a:gd name="connsiteX2" fmla="*/ 402771 w 1251857"/>
              <a:gd name="connsiteY2" fmla="*/ 43543 h 359228"/>
              <a:gd name="connsiteX3" fmla="*/ 468086 w 1251857"/>
              <a:gd name="connsiteY3" fmla="*/ 185057 h 359228"/>
              <a:gd name="connsiteX4" fmla="*/ 664029 w 1251857"/>
              <a:gd name="connsiteY4" fmla="*/ 228600 h 359228"/>
              <a:gd name="connsiteX5" fmla="*/ 903514 w 1251857"/>
              <a:gd name="connsiteY5" fmla="*/ 239485 h 359228"/>
              <a:gd name="connsiteX6" fmla="*/ 1066800 w 1251857"/>
              <a:gd name="connsiteY6" fmla="*/ 206828 h 359228"/>
              <a:gd name="connsiteX7" fmla="*/ 1251857 w 1251857"/>
              <a:gd name="connsiteY7" fmla="*/ 359228 h 359228"/>
              <a:gd name="connsiteX8" fmla="*/ 1251857 w 1251857"/>
              <a:gd name="connsiteY8" fmla="*/ 359228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57" h="359228">
                <a:moveTo>
                  <a:pt x="0" y="87085"/>
                </a:moveTo>
                <a:lnTo>
                  <a:pt x="228600" y="0"/>
                </a:lnTo>
                <a:lnTo>
                  <a:pt x="402771" y="43543"/>
                </a:lnTo>
                <a:lnTo>
                  <a:pt x="468086" y="185057"/>
                </a:lnTo>
                <a:lnTo>
                  <a:pt x="664029" y="228600"/>
                </a:lnTo>
                <a:lnTo>
                  <a:pt x="903514" y="239485"/>
                </a:lnTo>
                <a:lnTo>
                  <a:pt x="1066800" y="206828"/>
                </a:lnTo>
                <a:lnTo>
                  <a:pt x="1251857" y="359228"/>
                </a:lnTo>
                <a:lnTo>
                  <a:pt x="1251857" y="359228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reeform 19"/>
          <p:cNvSpPr/>
          <p:nvPr/>
        </p:nvSpPr>
        <p:spPr>
          <a:xfrm>
            <a:off x="903514" y="1436914"/>
            <a:ext cx="719223" cy="2979036"/>
          </a:xfrm>
          <a:custGeom>
            <a:avLst/>
            <a:gdLst>
              <a:gd name="connsiteX0" fmla="*/ 391886 w 719223"/>
              <a:gd name="connsiteY0" fmla="*/ 0 h 2979036"/>
              <a:gd name="connsiteX1" fmla="*/ 685800 w 719223"/>
              <a:gd name="connsiteY1" fmla="*/ 402772 h 2979036"/>
              <a:gd name="connsiteX2" fmla="*/ 685800 w 719223"/>
              <a:gd name="connsiteY2" fmla="*/ 827315 h 2979036"/>
              <a:gd name="connsiteX3" fmla="*/ 446315 w 719223"/>
              <a:gd name="connsiteY3" fmla="*/ 1045029 h 2979036"/>
              <a:gd name="connsiteX4" fmla="*/ 446315 w 719223"/>
              <a:gd name="connsiteY4" fmla="*/ 1349829 h 2979036"/>
              <a:gd name="connsiteX5" fmla="*/ 533400 w 719223"/>
              <a:gd name="connsiteY5" fmla="*/ 1621972 h 2979036"/>
              <a:gd name="connsiteX6" fmla="*/ 555172 w 719223"/>
              <a:gd name="connsiteY6" fmla="*/ 1905000 h 2979036"/>
              <a:gd name="connsiteX7" fmla="*/ 478972 w 719223"/>
              <a:gd name="connsiteY7" fmla="*/ 2111829 h 2979036"/>
              <a:gd name="connsiteX8" fmla="*/ 653143 w 719223"/>
              <a:gd name="connsiteY8" fmla="*/ 2471057 h 2979036"/>
              <a:gd name="connsiteX9" fmla="*/ 566057 w 719223"/>
              <a:gd name="connsiteY9" fmla="*/ 2971800 h 2979036"/>
              <a:gd name="connsiteX10" fmla="*/ 0 w 719223"/>
              <a:gd name="connsiteY10" fmla="*/ 2721429 h 29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223" h="2979036">
                <a:moveTo>
                  <a:pt x="391886" y="0"/>
                </a:moveTo>
                <a:cubicBezTo>
                  <a:pt x="514350" y="132443"/>
                  <a:pt x="636814" y="264886"/>
                  <a:pt x="685800" y="402772"/>
                </a:cubicBezTo>
                <a:cubicBezTo>
                  <a:pt x="734786" y="540658"/>
                  <a:pt x="725714" y="720272"/>
                  <a:pt x="685800" y="827315"/>
                </a:cubicBezTo>
                <a:cubicBezTo>
                  <a:pt x="645886" y="934358"/>
                  <a:pt x="486229" y="957943"/>
                  <a:pt x="446315" y="1045029"/>
                </a:cubicBezTo>
                <a:cubicBezTo>
                  <a:pt x="406401" y="1132115"/>
                  <a:pt x="431801" y="1253672"/>
                  <a:pt x="446315" y="1349829"/>
                </a:cubicBezTo>
                <a:cubicBezTo>
                  <a:pt x="460829" y="1445986"/>
                  <a:pt x="515257" y="1529444"/>
                  <a:pt x="533400" y="1621972"/>
                </a:cubicBezTo>
                <a:cubicBezTo>
                  <a:pt x="551543" y="1714500"/>
                  <a:pt x="564243" y="1823357"/>
                  <a:pt x="555172" y="1905000"/>
                </a:cubicBezTo>
                <a:cubicBezTo>
                  <a:pt x="546101" y="1986643"/>
                  <a:pt x="462644" y="2017486"/>
                  <a:pt x="478972" y="2111829"/>
                </a:cubicBezTo>
                <a:cubicBezTo>
                  <a:pt x="495300" y="2206172"/>
                  <a:pt x="638629" y="2327729"/>
                  <a:pt x="653143" y="2471057"/>
                </a:cubicBezTo>
                <a:cubicBezTo>
                  <a:pt x="667657" y="2614385"/>
                  <a:pt x="674914" y="2930071"/>
                  <a:pt x="566057" y="2971800"/>
                </a:cubicBezTo>
                <a:cubicBezTo>
                  <a:pt x="457200" y="3013529"/>
                  <a:pt x="228600" y="2867479"/>
                  <a:pt x="0" y="27214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Freeform 20"/>
          <p:cNvSpPr/>
          <p:nvPr/>
        </p:nvSpPr>
        <p:spPr>
          <a:xfrm>
            <a:off x="914400" y="4169229"/>
            <a:ext cx="562106" cy="2721428"/>
          </a:xfrm>
          <a:custGeom>
            <a:avLst/>
            <a:gdLst>
              <a:gd name="connsiteX0" fmla="*/ 0 w 562106"/>
              <a:gd name="connsiteY0" fmla="*/ 0 h 2721428"/>
              <a:gd name="connsiteX1" fmla="*/ 489857 w 562106"/>
              <a:gd name="connsiteY1" fmla="*/ 381000 h 2721428"/>
              <a:gd name="connsiteX2" fmla="*/ 555171 w 562106"/>
              <a:gd name="connsiteY2" fmla="*/ 696685 h 2721428"/>
              <a:gd name="connsiteX3" fmla="*/ 446314 w 562106"/>
              <a:gd name="connsiteY3" fmla="*/ 990600 h 2721428"/>
              <a:gd name="connsiteX4" fmla="*/ 424543 w 562106"/>
              <a:gd name="connsiteY4" fmla="*/ 1480457 h 2721428"/>
              <a:gd name="connsiteX5" fmla="*/ 348343 w 562106"/>
              <a:gd name="connsiteY5" fmla="*/ 1676400 h 2721428"/>
              <a:gd name="connsiteX6" fmla="*/ 468086 w 562106"/>
              <a:gd name="connsiteY6" fmla="*/ 2090057 h 2721428"/>
              <a:gd name="connsiteX7" fmla="*/ 359229 w 562106"/>
              <a:gd name="connsiteY7" fmla="*/ 2721428 h 27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106" h="2721428">
                <a:moveTo>
                  <a:pt x="0" y="0"/>
                </a:moveTo>
                <a:cubicBezTo>
                  <a:pt x="198664" y="132443"/>
                  <a:pt x="397329" y="264886"/>
                  <a:pt x="489857" y="381000"/>
                </a:cubicBezTo>
                <a:cubicBezTo>
                  <a:pt x="582386" y="497114"/>
                  <a:pt x="562428" y="595085"/>
                  <a:pt x="555171" y="696685"/>
                </a:cubicBezTo>
                <a:cubicBezTo>
                  <a:pt x="547914" y="798285"/>
                  <a:pt x="468085" y="859971"/>
                  <a:pt x="446314" y="990600"/>
                </a:cubicBezTo>
                <a:cubicBezTo>
                  <a:pt x="424543" y="1121229"/>
                  <a:pt x="440872" y="1366157"/>
                  <a:pt x="424543" y="1480457"/>
                </a:cubicBezTo>
                <a:cubicBezTo>
                  <a:pt x="408215" y="1594757"/>
                  <a:pt x="341086" y="1574800"/>
                  <a:pt x="348343" y="1676400"/>
                </a:cubicBezTo>
                <a:cubicBezTo>
                  <a:pt x="355600" y="1778000"/>
                  <a:pt x="466272" y="1915886"/>
                  <a:pt x="468086" y="2090057"/>
                </a:cubicBezTo>
                <a:cubicBezTo>
                  <a:pt x="469900" y="2264228"/>
                  <a:pt x="414564" y="2492828"/>
                  <a:pt x="359229" y="2721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reeform 22"/>
          <p:cNvSpPr/>
          <p:nvPr/>
        </p:nvSpPr>
        <p:spPr>
          <a:xfrm>
            <a:off x="-87086" y="4014097"/>
            <a:ext cx="1023257" cy="155132"/>
          </a:xfrm>
          <a:custGeom>
            <a:avLst/>
            <a:gdLst>
              <a:gd name="connsiteX0" fmla="*/ 1023257 w 1023257"/>
              <a:gd name="connsiteY0" fmla="*/ 155132 h 155132"/>
              <a:gd name="connsiteX1" fmla="*/ 489857 w 1023257"/>
              <a:gd name="connsiteY1" fmla="*/ 13617 h 155132"/>
              <a:gd name="connsiteX2" fmla="*/ 0 w 1023257"/>
              <a:gd name="connsiteY2" fmla="*/ 13617 h 1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257" h="155132">
                <a:moveTo>
                  <a:pt x="1023257" y="155132"/>
                </a:moveTo>
                <a:cubicBezTo>
                  <a:pt x="841828" y="96167"/>
                  <a:pt x="660400" y="37203"/>
                  <a:pt x="489857" y="13617"/>
                </a:cubicBezTo>
                <a:cubicBezTo>
                  <a:pt x="319314" y="-9969"/>
                  <a:pt x="159657" y="1824"/>
                  <a:pt x="0" y="136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reeform 23"/>
          <p:cNvSpPr/>
          <p:nvPr/>
        </p:nvSpPr>
        <p:spPr>
          <a:xfrm>
            <a:off x="-283029" y="5609793"/>
            <a:ext cx="1556658" cy="671264"/>
          </a:xfrm>
          <a:custGeom>
            <a:avLst/>
            <a:gdLst>
              <a:gd name="connsiteX0" fmla="*/ 1556658 w 1556658"/>
              <a:gd name="connsiteY0" fmla="*/ 257607 h 671264"/>
              <a:gd name="connsiteX1" fmla="*/ 1164772 w 1556658"/>
              <a:gd name="connsiteY1" fmla="*/ 7236 h 671264"/>
              <a:gd name="connsiteX2" fmla="*/ 587829 w 1556658"/>
              <a:gd name="connsiteY2" fmla="*/ 507978 h 671264"/>
              <a:gd name="connsiteX3" fmla="*/ 0 w 1556658"/>
              <a:gd name="connsiteY3" fmla="*/ 671264 h 67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658" h="671264">
                <a:moveTo>
                  <a:pt x="1556658" y="257607"/>
                </a:moveTo>
                <a:cubicBezTo>
                  <a:pt x="1441450" y="111557"/>
                  <a:pt x="1326243" y="-34492"/>
                  <a:pt x="1164772" y="7236"/>
                </a:cubicBezTo>
                <a:cubicBezTo>
                  <a:pt x="1003301" y="48964"/>
                  <a:pt x="781958" y="397307"/>
                  <a:pt x="587829" y="507978"/>
                </a:cubicBezTo>
                <a:cubicBezTo>
                  <a:pt x="393700" y="618649"/>
                  <a:pt x="196850" y="644956"/>
                  <a:pt x="0" y="671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37" y="3221130"/>
            <a:ext cx="600000" cy="36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42" y="4310740"/>
            <a:ext cx="558621" cy="36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9" y="2187994"/>
            <a:ext cx="577241" cy="36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600000" cy="36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252120" y="148769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err="1" smtClean="0"/>
              <a:t>Lausania</a:t>
            </a:r>
            <a:endParaRPr lang="fr-BE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52120" y="1857030"/>
            <a:ext cx="26066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+mj-lt"/>
              </a:rPr>
              <a:t>GDP </a:t>
            </a:r>
            <a:r>
              <a:rPr lang="fr-BE" sz="1400" dirty="0" smtClean="0">
                <a:latin typeface="+mj-lt"/>
                <a:cs typeface="Arial" panose="020B0604020202020204" pitchFamily="34" charset="0"/>
              </a:rPr>
              <a:t>Ƹ</a:t>
            </a:r>
            <a:r>
              <a:rPr lang="fr-BE" sz="1400" dirty="0" smtClean="0">
                <a:latin typeface="+mj-lt"/>
              </a:rPr>
              <a:t>208bn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Agricultural </a:t>
            </a:r>
            <a:r>
              <a:rPr lang="fr-BE" sz="1400" dirty="0" err="1" smtClean="0"/>
              <a:t>economy</a:t>
            </a:r>
            <a:endParaRPr lang="fr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Strong</a:t>
            </a:r>
            <a:r>
              <a:rPr lang="fr-BE" sz="1400" dirty="0" smtClean="0"/>
              <a:t> </a:t>
            </a:r>
            <a:r>
              <a:rPr lang="fr-BE" sz="1400" dirty="0" err="1" smtClean="0"/>
              <a:t>family</a:t>
            </a:r>
            <a:r>
              <a:rPr lang="fr-BE" sz="1400" dirty="0" smtClean="0"/>
              <a:t> </a:t>
            </a:r>
            <a:r>
              <a:rPr lang="fr-BE" sz="1400" dirty="0" err="1" smtClean="0"/>
              <a:t>solidarity</a:t>
            </a:r>
            <a:endParaRPr lang="fr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Low</a:t>
            </a:r>
            <a:r>
              <a:rPr lang="fr-BE" sz="1400" dirty="0" smtClean="0"/>
              <a:t> </a:t>
            </a:r>
            <a:r>
              <a:rPr lang="fr-BE" sz="1400" dirty="0" err="1" smtClean="0"/>
              <a:t>level</a:t>
            </a:r>
            <a:r>
              <a:rPr lang="fr-BE" sz="1400" dirty="0" smtClean="0"/>
              <a:t> of State </a:t>
            </a:r>
            <a:r>
              <a:rPr lang="fr-BE" sz="1400" dirty="0" err="1" smtClean="0"/>
              <a:t>welfare</a:t>
            </a:r>
            <a:endParaRPr lang="fr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Public </a:t>
            </a:r>
            <a:r>
              <a:rPr lang="fr-BE" sz="1400" dirty="0" err="1" smtClean="0"/>
              <a:t>priorities</a:t>
            </a:r>
            <a:r>
              <a:rPr lang="fr-BE" sz="1400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1400" dirty="0"/>
              <a:t>E</a:t>
            </a:r>
            <a:r>
              <a:rPr lang="fr-BE" sz="1400" dirty="0" smtClean="0"/>
              <a:t>ducation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1400" dirty="0" err="1"/>
              <a:t>S</a:t>
            </a:r>
            <a:r>
              <a:rPr lang="fr-BE" sz="1400" dirty="0" err="1" smtClean="0"/>
              <a:t>ustainable</a:t>
            </a:r>
            <a:r>
              <a:rPr lang="fr-BE" sz="1400" dirty="0" smtClean="0"/>
              <a:t> agriculture</a:t>
            </a:r>
            <a:endParaRPr lang="fr-BE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252120" y="3573016"/>
            <a:ext cx="618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err="1" smtClean="0"/>
              <a:t>Jilaty</a:t>
            </a:r>
            <a:endParaRPr lang="fr-BE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652120" y="3979575"/>
            <a:ext cx="26133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GDP </a:t>
            </a:r>
            <a:r>
              <a:rPr lang="fr-BE" sz="1400" dirty="0">
                <a:cs typeface="Arial" panose="020B0604020202020204" pitchFamily="34" charset="0"/>
              </a:rPr>
              <a:t>Ƹ</a:t>
            </a:r>
            <a:r>
              <a:rPr lang="fr-BE" sz="1400" dirty="0" smtClean="0"/>
              <a:t>350bn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Tourism</a:t>
            </a:r>
            <a:r>
              <a:rPr lang="fr-BE" sz="1400" dirty="0" smtClean="0"/>
              <a:t>, services and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Strong</a:t>
            </a:r>
            <a:r>
              <a:rPr lang="fr-BE" sz="1400" dirty="0" smtClean="0"/>
              <a:t> </a:t>
            </a:r>
            <a:r>
              <a:rPr lang="fr-BE" sz="1400" dirty="0" err="1" smtClean="0"/>
              <a:t>welfare</a:t>
            </a:r>
            <a:r>
              <a:rPr lang="fr-BE" sz="1400" dirty="0" smtClean="0"/>
              <a:t>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Public </a:t>
            </a:r>
            <a:r>
              <a:rPr lang="fr-BE" sz="1400" dirty="0" err="1" smtClean="0"/>
              <a:t>priorities</a:t>
            </a:r>
            <a:r>
              <a:rPr lang="fr-BE" sz="1400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1400" dirty="0" smtClean="0"/>
              <a:t>Attraction of FDI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1400" dirty="0" err="1" smtClean="0"/>
              <a:t>Demographic</a:t>
            </a:r>
            <a:r>
              <a:rPr lang="fr-BE" sz="1400" dirty="0" smtClean="0"/>
              <a:t> </a:t>
            </a:r>
            <a:r>
              <a:rPr lang="fr-BE" sz="1400" dirty="0" err="1" smtClean="0"/>
              <a:t>crisis</a:t>
            </a:r>
            <a:endParaRPr lang="fr-BE" sz="14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9" y="3606581"/>
            <a:ext cx="558621" cy="360000"/>
          </a:xfrm>
          <a:prstGeom prst="rect">
            <a:avLst/>
          </a:prstGeom>
        </p:spPr>
      </p:pic>
      <p:sp>
        <p:nvSpPr>
          <p:cNvPr id="63" name="Lightning Bolt 62"/>
          <p:cNvSpPr/>
          <p:nvPr/>
        </p:nvSpPr>
        <p:spPr>
          <a:xfrm>
            <a:off x="403351" y="1704796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4" name="Lightning Bolt 63"/>
          <p:cNvSpPr/>
          <p:nvPr/>
        </p:nvSpPr>
        <p:spPr>
          <a:xfrm>
            <a:off x="593749" y="3696287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5" name="Lightning Bolt 64"/>
          <p:cNvSpPr/>
          <p:nvPr/>
        </p:nvSpPr>
        <p:spPr>
          <a:xfrm>
            <a:off x="512684" y="5219276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535846" y="3823528"/>
            <a:ext cx="13896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b="1" dirty="0" smtClean="0"/>
              <a:t>SULENIA</a:t>
            </a:r>
            <a:endParaRPr lang="fr-BE" sz="2500" b="1" dirty="0"/>
          </a:p>
        </p:txBody>
      </p:sp>
      <p:sp>
        <p:nvSpPr>
          <p:cNvPr id="67" name="Lightning Bolt 66"/>
          <p:cNvSpPr/>
          <p:nvPr/>
        </p:nvSpPr>
        <p:spPr>
          <a:xfrm>
            <a:off x="152344" y="2392731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8" name="Lightning Bolt 67"/>
          <p:cNvSpPr/>
          <p:nvPr/>
        </p:nvSpPr>
        <p:spPr>
          <a:xfrm>
            <a:off x="819820" y="2781139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9" name="Lightning Bolt 68"/>
          <p:cNvSpPr/>
          <p:nvPr/>
        </p:nvSpPr>
        <p:spPr>
          <a:xfrm>
            <a:off x="19235" y="4721502"/>
            <a:ext cx="296927" cy="132922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" y="2671192"/>
            <a:ext cx="522581" cy="360000"/>
          </a:xfrm>
          <a:prstGeom prst="rect">
            <a:avLst/>
          </a:prstGeom>
        </p:spPr>
      </p:pic>
      <p:sp>
        <p:nvSpPr>
          <p:cNvPr id="71" name="Freeform 70"/>
          <p:cNvSpPr/>
          <p:nvPr/>
        </p:nvSpPr>
        <p:spPr>
          <a:xfrm>
            <a:off x="2397483" y="3818155"/>
            <a:ext cx="1251857" cy="359228"/>
          </a:xfrm>
          <a:custGeom>
            <a:avLst/>
            <a:gdLst>
              <a:gd name="connsiteX0" fmla="*/ 0 w 1251857"/>
              <a:gd name="connsiteY0" fmla="*/ 87085 h 359228"/>
              <a:gd name="connsiteX1" fmla="*/ 228600 w 1251857"/>
              <a:gd name="connsiteY1" fmla="*/ 0 h 359228"/>
              <a:gd name="connsiteX2" fmla="*/ 402771 w 1251857"/>
              <a:gd name="connsiteY2" fmla="*/ 43543 h 359228"/>
              <a:gd name="connsiteX3" fmla="*/ 468086 w 1251857"/>
              <a:gd name="connsiteY3" fmla="*/ 185057 h 359228"/>
              <a:gd name="connsiteX4" fmla="*/ 664029 w 1251857"/>
              <a:gd name="connsiteY4" fmla="*/ 228600 h 359228"/>
              <a:gd name="connsiteX5" fmla="*/ 903514 w 1251857"/>
              <a:gd name="connsiteY5" fmla="*/ 239485 h 359228"/>
              <a:gd name="connsiteX6" fmla="*/ 1066800 w 1251857"/>
              <a:gd name="connsiteY6" fmla="*/ 206828 h 359228"/>
              <a:gd name="connsiteX7" fmla="*/ 1251857 w 1251857"/>
              <a:gd name="connsiteY7" fmla="*/ 359228 h 359228"/>
              <a:gd name="connsiteX8" fmla="*/ 1251857 w 1251857"/>
              <a:gd name="connsiteY8" fmla="*/ 359228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57" h="359228">
                <a:moveTo>
                  <a:pt x="0" y="87085"/>
                </a:moveTo>
                <a:lnTo>
                  <a:pt x="228600" y="0"/>
                </a:lnTo>
                <a:lnTo>
                  <a:pt x="402771" y="43543"/>
                </a:lnTo>
                <a:lnTo>
                  <a:pt x="468086" y="185057"/>
                </a:lnTo>
                <a:lnTo>
                  <a:pt x="664029" y="228600"/>
                </a:lnTo>
                <a:lnTo>
                  <a:pt x="903514" y="239485"/>
                </a:lnTo>
                <a:lnTo>
                  <a:pt x="1066800" y="206828"/>
                </a:lnTo>
                <a:lnTo>
                  <a:pt x="1251857" y="359228"/>
                </a:lnTo>
                <a:lnTo>
                  <a:pt x="1251857" y="359228"/>
                </a:lnTo>
              </a:path>
            </a:pathLst>
          </a:custGeom>
          <a:ln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50" y="3715857"/>
            <a:ext cx="866775" cy="5334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252120" y="5368751"/>
            <a:ext cx="166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err="1" smtClean="0"/>
              <a:t>Mandalian</a:t>
            </a:r>
            <a:r>
              <a:rPr lang="fr-BE" sz="1600" b="1" dirty="0" smtClean="0"/>
              <a:t> Union</a:t>
            </a:r>
            <a:endParaRPr lang="fr-BE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652120" y="5775310"/>
            <a:ext cx="2373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/>
              <a:t>Mandalian</a:t>
            </a:r>
            <a:r>
              <a:rPr lang="fr-BE" sz="1400" dirty="0"/>
              <a:t> Trade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/>
              <a:t>Mandal</a:t>
            </a:r>
            <a:r>
              <a:rPr lang="fr-BE" sz="1400" dirty="0"/>
              <a:t> (ʮ</a:t>
            </a:r>
            <a:r>
              <a:rPr lang="fr-BE" sz="1400" dirty="0" smtClean="0"/>
              <a:t>)</a:t>
            </a:r>
            <a:endParaRPr lang="fr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Mandalian</a:t>
            </a:r>
            <a:r>
              <a:rPr lang="fr-BE" sz="1400" dirty="0" smtClean="0"/>
              <a:t> </a:t>
            </a:r>
            <a:r>
              <a:rPr lang="fr-BE" sz="1400" dirty="0" err="1" smtClean="0"/>
              <a:t>Defence</a:t>
            </a:r>
            <a:r>
              <a:rPr lang="fr-BE" sz="1400" dirty="0" smtClean="0"/>
              <a:t> Union</a:t>
            </a:r>
            <a:endParaRPr lang="fr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9" y="5410433"/>
            <a:ext cx="558621" cy="343766"/>
          </a:xfrm>
          <a:prstGeom prst="rect">
            <a:avLst/>
          </a:prstGeom>
        </p:spPr>
      </p:pic>
      <p:cxnSp>
        <p:nvCxnSpPr>
          <p:cNvPr id="48" name="Curved Connector 47"/>
          <p:cNvCxnSpPr>
            <a:stCxn id="18" idx="0"/>
            <a:endCxn id="20" idx="3"/>
          </p:cNvCxnSpPr>
          <p:nvPr/>
        </p:nvCxnSpPr>
        <p:spPr>
          <a:xfrm flipH="1" flipV="1">
            <a:off x="1349829" y="2481943"/>
            <a:ext cx="1409080" cy="312954"/>
          </a:xfrm>
          <a:prstGeom prst="curvedConnector3">
            <a:avLst>
              <a:gd name="adj1" fmla="val 60258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18" idx="4"/>
            <a:endCxn id="21" idx="2"/>
          </p:cNvCxnSpPr>
          <p:nvPr/>
        </p:nvCxnSpPr>
        <p:spPr>
          <a:xfrm flipH="1">
            <a:off x="1469571" y="3480697"/>
            <a:ext cx="679738" cy="1385217"/>
          </a:xfrm>
          <a:prstGeom prst="curvedConnector5">
            <a:avLst>
              <a:gd name="adj1" fmla="val 12811"/>
              <a:gd name="adj2" fmla="val 53438"/>
              <a:gd name="adj3" fmla="val 4949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18" idx="6"/>
            <a:endCxn id="21" idx="6"/>
          </p:cNvCxnSpPr>
          <p:nvPr/>
        </p:nvCxnSpPr>
        <p:spPr>
          <a:xfrm flipH="1">
            <a:off x="1382486" y="3709297"/>
            <a:ext cx="1082509" cy="2549989"/>
          </a:xfrm>
          <a:prstGeom prst="curvedConnector3">
            <a:avLst>
              <a:gd name="adj1" fmla="val 4525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18" idx="28"/>
            <a:endCxn id="4" idx="2"/>
          </p:cNvCxnSpPr>
          <p:nvPr/>
        </p:nvCxnSpPr>
        <p:spPr>
          <a:xfrm flipV="1">
            <a:off x="3444709" y="1452846"/>
            <a:ext cx="1070756" cy="134205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25" idx="3"/>
          </p:cNvCxnSpPr>
          <p:nvPr/>
        </p:nvCxnSpPr>
        <p:spPr>
          <a:xfrm flipH="1">
            <a:off x="3054333" y="3401130"/>
            <a:ext cx="249504" cy="950425"/>
          </a:xfrm>
          <a:prstGeom prst="curvedConnector4">
            <a:avLst>
              <a:gd name="adj1" fmla="val -91622"/>
              <a:gd name="adj2" fmla="val 59469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21" idx="6"/>
          </p:cNvCxnSpPr>
          <p:nvPr/>
        </p:nvCxnSpPr>
        <p:spPr>
          <a:xfrm flipV="1">
            <a:off x="1382486" y="4865914"/>
            <a:ext cx="1348248" cy="139337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flipV="1">
            <a:off x="1075350" y="4644550"/>
            <a:ext cx="1439992" cy="1976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>
            <a:off x="1116937" y="3221131"/>
            <a:ext cx="1398405" cy="10585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Curved Connector 111"/>
          <p:cNvCxnSpPr>
            <a:stCxn id="4" idx="2"/>
          </p:cNvCxnSpPr>
          <p:nvPr/>
        </p:nvCxnSpPr>
        <p:spPr>
          <a:xfrm rot="5400000">
            <a:off x="2249002" y="2378089"/>
            <a:ext cx="3191706" cy="1341221"/>
          </a:xfrm>
          <a:prstGeom prst="curvedConnector3">
            <a:avLst>
              <a:gd name="adj1" fmla="val 95361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3548743" y="4441371"/>
            <a:ext cx="1055914" cy="620486"/>
            <a:chOff x="3548743" y="4441371"/>
            <a:chExt cx="1055914" cy="620486"/>
          </a:xfrm>
        </p:grpSpPr>
        <p:sp>
          <p:nvSpPr>
            <p:cNvPr id="119" name="Freeform 118"/>
            <p:cNvSpPr/>
            <p:nvPr/>
          </p:nvSpPr>
          <p:spPr>
            <a:xfrm>
              <a:off x="3614057" y="4474029"/>
              <a:ext cx="794657" cy="424542"/>
            </a:xfrm>
            <a:custGeom>
              <a:avLst/>
              <a:gdLst>
                <a:gd name="connsiteX0" fmla="*/ 0 w 794657"/>
                <a:gd name="connsiteY0" fmla="*/ 261257 h 424542"/>
                <a:gd name="connsiteX1" fmla="*/ 152400 w 794657"/>
                <a:gd name="connsiteY1" fmla="*/ 185057 h 424542"/>
                <a:gd name="connsiteX2" fmla="*/ 337457 w 794657"/>
                <a:gd name="connsiteY2" fmla="*/ 141514 h 424542"/>
                <a:gd name="connsiteX3" fmla="*/ 457200 w 794657"/>
                <a:gd name="connsiteY3" fmla="*/ 43542 h 424542"/>
                <a:gd name="connsiteX4" fmla="*/ 598714 w 794657"/>
                <a:gd name="connsiteY4" fmla="*/ 21771 h 424542"/>
                <a:gd name="connsiteX5" fmla="*/ 740229 w 794657"/>
                <a:gd name="connsiteY5" fmla="*/ 0 h 424542"/>
                <a:gd name="connsiteX6" fmla="*/ 794657 w 794657"/>
                <a:gd name="connsiteY6" fmla="*/ 424542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4657" h="424542">
                  <a:moveTo>
                    <a:pt x="0" y="261257"/>
                  </a:moveTo>
                  <a:lnTo>
                    <a:pt x="152400" y="185057"/>
                  </a:lnTo>
                  <a:lnTo>
                    <a:pt x="337457" y="141514"/>
                  </a:lnTo>
                  <a:lnTo>
                    <a:pt x="457200" y="43542"/>
                  </a:lnTo>
                  <a:lnTo>
                    <a:pt x="598714" y="21771"/>
                  </a:lnTo>
                  <a:lnTo>
                    <a:pt x="740229" y="0"/>
                  </a:lnTo>
                  <a:lnTo>
                    <a:pt x="794657" y="424542"/>
                  </a:lnTo>
                </a:path>
              </a:pathLst>
            </a:cu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548743" y="4441371"/>
              <a:ext cx="1055914" cy="620486"/>
            </a:xfrm>
            <a:custGeom>
              <a:avLst/>
              <a:gdLst>
                <a:gd name="connsiteX0" fmla="*/ 0 w 1055914"/>
                <a:gd name="connsiteY0" fmla="*/ 0 h 620486"/>
                <a:gd name="connsiteX1" fmla="*/ 0 w 1055914"/>
                <a:gd name="connsiteY1" fmla="*/ 620486 h 620486"/>
                <a:gd name="connsiteX2" fmla="*/ 1055914 w 1055914"/>
                <a:gd name="connsiteY2" fmla="*/ 620486 h 62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914" h="620486">
                  <a:moveTo>
                    <a:pt x="0" y="0"/>
                  </a:moveTo>
                  <a:lnTo>
                    <a:pt x="0" y="620486"/>
                  </a:lnTo>
                  <a:lnTo>
                    <a:pt x="1055914" y="62048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cxnSp>
        <p:nvCxnSpPr>
          <p:cNvPr id="122" name="Curved Connector 121"/>
          <p:cNvCxnSpPr/>
          <p:nvPr/>
        </p:nvCxnSpPr>
        <p:spPr>
          <a:xfrm flipH="1" flipV="1">
            <a:off x="1372353" y="2468933"/>
            <a:ext cx="1409080" cy="312954"/>
          </a:xfrm>
          <a:prstGeom prst="curvedConnector3">
            <a:avLst>
              <a:gd name="adj1" fmla="val 60258"/>
            </a:avLst>
          </a:prstGeom>
          <a:ln w="25400">
            <a:solidFill>
              <a:srgbClr val="FFC000"/>
            </a:solidFill>
            <a:prstDash val="lg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3" name="Curved Connector 122"/>
          <p:cNvCxnSpPr/>
          <p:nvPr/>
        </p:nvCxnSpPr>
        <p:spPr>
          <a:xfrm flipH="1">
            <a:off x="1492095" y="3467687"/>
            <a:ext cx="679738" cy="1385217"/>
          </a:xfrm>
          <a:prstGeom prst="curvedConnector5">
            <a:avLst>
              <a:gd name="adj1" fmla="val 12811"/>
              <a:gd name="adj2" fmla="val 53438"/>
              <a:gd name="adj3" fmla="val 49490"/>
            </a:avLst>
          </a:prstGeom>
          <a:ln w="25400">
            <a:solidFill>
              <a:srgbClr val="FFC000"/>
            </a:solidFill>
            <a:prstDash val="lg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4" name="Curved Connector 123"/>
          <p:cNvCxnSpPr/>
          <p:nvPr/>
        </p:nvCxnSpPr>
        <p:spPr>
          <a:xfrm flipH="1">
            <a:off x="1405010" y="3696287"/>
            <a:ext cx="1082509" cy="2549989"/>
          </a:xfrm>
          <a:prstGeom prst="curvedConnector3">
            <a:avLst>
              <a:gd name="adj1" fmla="val 45252"/>
            </a:avLst>
          </a:prstGeom>
          <a:ln w="25400">
            <a:solidFill>
              <a:srgbClr val="FFC000"/>
            </a:solidFill>
            <a:prstDash val="lg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5" name="Curved Connector 124"/>
          <p:cNvCxnSpPr/>
          <p:nvPr/>
        </p:nvCxnSpPr>
        <p:spPr>
          <a:xfrm flipV="1">
            <a:off x="3467233" y="1439836"/>
            <a:ext cx="1070756" cy="1342051"/>
          </a:xfrm>
          <a:prstGeom prst="curvedConnector2">
            <a:avLst/>
          </a:prstGeom>
          <a:ln w="25400">
            <a:solidFill>
              <a:srgbClr val="FFC000"/>
            </a:solidFill>
            <a:prstDash val="lg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7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7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29" grpId="0"/>
      <p:bldP spid="60" grpId="0"/>
      <p:bldP spid="61" grpId="0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1" grpId="0" animBg="1"/>
      <p:bldP spid="73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What is fiscal federalism?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742" y="2708920"/>
            <a:ext cx="7943904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smtClean="0"/>
              <a:t>“Fiscal federalism constitutes a set of guiding principles, a guiding concept that helps in designing financial relations between different levels of government”</a:t>
            </a:r>
          </a:p>
          <a:p>
            <a:pPr algn="r">
              <a:lnSpc>
                <a:spcPct val="150000"/>
              </a:lnSpc>
            </a:pPr>
            <a:r>
              <a:rPr lang="en-US" dirty="0" err="1" smtClean="0"/>
              <a:t>Chanchal</a:t>
            </a:r>
            <a:r>
              <a:rPr lang="en-US" dirty="0" smtClean="0"/>
              <a:t> Kumar Sharma</a:t>
            </a:r>
          </a:p>
        </p:txBody>
      </p:sp>
    </p:spTree>
    <p:extLst>
      <p:ext uri="{BB962C8B-B14F-4D97-AF65-F5344CB8AC3E}">
        <p14:creationId xmlns:p14="http://schemas.microsoft.com/office/powerpoint/2010/main" val="37268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Today’s discussion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88840"/>
            <a:ext cx="445705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fr-BE" sz="2500" dirty="0" smtClean="0"/>
              <a:t>Objectives of fiscal </a:t>
            </a:r>
            <a:r>
              <a:rPr lang="fr-BE" sz="2500" dirty="0" err="1" smtClean="0"/>
              <a:t>federalism</a:t>
            </a:r>
            <a:endParaRPr lang="fr-BE" sz="2500" dirty="0" smtClean="0"/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fr-BE" sz="2500" dirty="0" err="1" smtClean="0"/>
              <a:t>Welfare</a:t>
            </a:r>
            <a:r>
              <a:rPr lang="fr-BE" sz="2500" dirty="0" smtClean="0"/>
              <a:t> maximisation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fr-BE" sz="2500" dirty="0" smtClean="0"/>
              <a:t>Fiscal </a:t>
            </a:r>
            <a:r>
              <a:rPr lang="fr-BE" sz="2500" dirty="0" err="1" smtClean="0"/>
              <a:t>equalisation</a:t>
            </a:r>
            <a:endParaRPr lang="fr-BE" sz="2500" dirty="0" smtClean="0"/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fr-BE" sz="2500" dirty="0" err="1" smtClean="0"/>
              <a:t>Market</a:t>
            </a:r>
            <a:r>
              <a:rPr lang="fr-BE" sz="2500" dirty="0" smtClean="0"/>
              <a:t> </a:t>
            </a:r>
            <a:r>
              <a:rPr lang="fr-BE" sz="2500" dirty="0" err="1" smtClean="0"/>
              <a:t>preservation</a:t>
            </a:r>
            <a:endParaRPr lang="fr-BE" sz="2500" dirty="0" smtClean="0"/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fr-BE" sz="2500" dirty="0" smtClean="0"/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fr-BE" sz="2500" dirty="0" err="1" smtClean="0"/>
              <a:t>Practical</a:t>
            </a:r>
            <a:r>
              <a:rPr lang="fr-BE" sz="2500" dirty="0" smtClean="0"/>
              <a:t> cases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fr-BE" sz="2500" dirty="0"/>
          </a:p>
        </p:txBody>
      </p:sp>
    </p:spTree>
    <p:extLst>
      <p:ext uri="{BB962C8B-B14F-4D97-AF65-F5344CB8AC3E}">
        <p14:creationId xmlns:p14="http://schemas.microsoft.com/office/powerpoint/2010/main" val="22420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8" y="1268760"/>
            <a:ext cx="4234815" cy="922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36912"/>
            <a:ext cx="9144000" cy="2160240"/>
          </a:xfrm>
          <a:prstGeom prst="rect">
            <a:avLst/>
          </a:prstGeom>
          <a:solidFill>
            <a:srgbClr val="00764D"/>
          </a:solidFill>
          <a:ln>
            <a:solidFill>
              <a:srgbClr val="007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OBJECTIVES OF FEDERAL FISCAL POLICIES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1. Welfare </a:t>
            </a:r>
            <a:r>
              <a:rPr lang="en-US" sz="3600" b="1" dirty="0" err="1" smtClean="0">
                <a:solidFill>
                  <a:schemeClr val="bg1"/>
                </a:solidFill>
              </a:rPr>
              <a:t>maximisation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Challenges of fiscal policy in federal systems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073" y="2644617"/>
            <a:ext cx="27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Welfare</a:t>
            </a:r>
            <a:r>
              <a:rPr lang="fr-BE" dirty="0" smtClean="0"/>
              <a:t> maximisation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3652729"/>
            <a:ext cx="27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Fiscal </a:t>
            </a:r>
            <a:r>
              <a:rPr lang="fr-BE" dirty="0" err="1" smtClean="0"/>
              <a:t>equalisation</a:t>
            </a:r>
            <a:endParaRPr lang="fr-B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84758" y="4660841"/>
            <a:ext cx="27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Market</a:t>
            </a:r>
            <a:r>
              <a:rPr lang="fr-BE" dirty="0" smtClean="0"/>
              <a:t> </a:t>
            </a:r>
            <a:r>
              <a:rPr lang="fr-BE" dirty="0" err="1" smtClean="0"/>
              <a:t>preservation</a:t>
            </a:r>
            <a:endParaRPr lang="fr-BE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4067944" y="2644617"/>
            <a:ext cx="3488082" cy="2440567"/>
            <a:chOff x="2645443" y="1811961"/>
            <a:chExt cx="3488082" cy="2440567"/>
          </a:xfrm>
        </p:grpSpPr>
        <p:sp>
          <p:nvSpPr>
            <p:cNvPr id="10" name="Right Brace 9"/>
            <p:cNvSpPr/>
            <p:nvPr/>
          </p:nvSpPr>
          <p:spPr>
            <a:xfrm>
              <a:off x="2645443" y="1811961"/>
              <a:ext cx="277443" cy="2440567"/>
            </a:xfrm>
            <a:prstGeom prst="rightBrace">
              <a:avLst/>
            </a:prstGeom>
            <a:ln w="19050">
              <a:solidFill>
                <a:srgbClr val="0076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09189" y="2708920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 err="1" smtClean="0">
                  <a:solidFill>
                    <a:srgbClr val="00764D"/>
                  </a:solidFill>
                </a:rPr>
                <a:t>Which</a:t>
              </a:r>
              <a:r>
                <a:rPr lang="fr-BE" b="1" dirty="0" smtClean="0">
                  <a:solidFill>
                    <a:srgbClr val="00764D"/>
                  </a:solidFill>
                </a:rPr>
                <a:t> </a:t>
              </a:r>
              <a:r>
                <a:rPr lang="fr-BE" b="1" dirty="0" err="1" smtClean="0">
                  <a:solidFill>
                    <a:srgbClr val="00764D"/>
                  </a:solidFill>
                </a:rPr>
                <a:t>repartition</a:t>
              </a:r>
              <a:r>
                <a:rPr lang="fr-BE" b="1" dirty="0" smtClean="0">
                  <a:solidFill>
                    <a:srgbClr val="00764D"/>
                  </a:solidFill>
                </a:rPr>
                <a:t> of </a:t>
              </a:r>
              <a:r>
                <a:rPr lang="fr-BE" b="1" dirty="0" err="1" smtClean="0">
                  <a:solidFill>
                    <a:srgbClr val="00764D"/>
                  </a:solidFill>
                </a:rPr>
                <a:t>resources</a:t>
              </a:r>
              <a:r>
                <a:rPr lang="fr-BE" b="1" dirty="0" smtClean="0">
                  <a:solidFill>
                    <a:srgbClr val="00764D"/>
                  </a:solidFill>
                </a:rPr>
                <a:t> and </a:t>
              </a:r>
              <a:r>
                <a:rPr lang="fr-BE" b="1" dirty="0" err="1" smtClean="0">
                  <a:solidFill>
                    <a:srgbClr val="00764D"/>
                  </a:solidFill>
                </a:rPr>
                <a:t>expenditure</a:t>
              </a:r>
              <a:r>
                <a:rPr lang="fr-BE" b="1" dirty="0" smtClean="0">
                  <a:solidFill>
                    <a:srgbClr val="00764D"/>
                  </a:solidFill>
                </a:rPr>
                <a:t>?</a:t>
              </a:r>
              <a:endParaRPr lang="fr-BE" b="1" dirty="0">
                <a:solidFill>
                  <a:srgbClr val="0076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3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1. Welfare maximisation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0646850"/>
              </p:ext>
            </p:extLst>
          </p:nvPr>
        </p:nvGraphicFramePr>
        <p:xfrm>
          <a:off x="140364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2195736" y="1988840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Down Arrow 5"/>
          <p:cNvSpPr/>
          <p:nvPr/>
        </p:nvSpPr>
        <p:spPr>
          <a:xfrm rot="10800000">
            <a:off x="6372200" y="1988840"/>
            <a:ext cx="288032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897017" cy="889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35" y="2070111"/>
            <a:ext cx="897017" cy="8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" y="447279"/>
            <a:ext cx="2128491" cy="46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355" y="1052736"/>
            <a:ext cx="7978220" cy="400110"/>
          </a:xfrm>
          <a:prstGeom prst="rect">
            <a:avLst/>
          </a:prstGeom>
          <a:solidFill>
            <a:srgbClr val="00764D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1. Welfare maximisation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40364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2195736" y="1988840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Down Arrow 5"/>
          <p:cNvSpPr/>
          <p:nvPr/>
        </p:nvSpPr>
        <p:spPr>
          <a:xfrm rot="10800000">
            <a:off x="6372200" y="1988840"/>
            <a:ext cx="288032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43608" y="2924945"/>
          <a:ext cx="5256584" cy="2160240"/>
        </p:xfrm>
        <a:graphic>
          <a:graphicData uri="http://schemas.openxmlformats.org/drawingml/2006/table">
            <a:tbl>
              <a:tblPr/>
              <a:tblGrid>
                <a:gridCol w="1584176"/>
                <a:gridCol w="3672408"/>
              </a:tblGrid>
              <a:tr h="72008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Scale</a:t>
                      </a:r>
                      <a:endParaRPr lang="fr-BE" dirty="0"/>
                    </a:p>
                  </a:txBody>
                  <a:tcPr>
                    <a:lnL w="12700" cmpd="sng">
                      <a:solidFill>
                        <a:srgbClr val="00764D"/>
                      </a:solidFill>
                      <a:prstDash val="soli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64D"/>
                      </a:solidFill>
                      <a:prstDash val="soli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64D"/>
                      </a:solidFill>
                      <a:prstDash val="soli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Ability</a:t>
                      </a:r>
                      <a:r>
                        <a:rPr lang="fr-BE" dirty="0" smtClean="0"/>
                        <a:t> to </a:t>
                      </a:r>
                      <a:r>
                        <a:rPr lang="fr-BE" dirty="0" err="1" smtClean="0"/>
                        <a:t>act</a:t>
                      </a:r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Political</a:t>
                      </a:r>
                      <a:r>
                        <a:rPr lang="fr-BE" dirty="0" smtClean="0"/>
                        <a:t> </a:t>
                      </a:r>
                      <a:r>
                        <a:rPr lang="fr-BE" dirty="0" err="1" smtClean="0"/>
                        <a:t>preferences</a:t>
                      </a:r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6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8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851</Words>
  <Application>Microsoft Office PowerPoint</Application>
  <PresentationFormat>On-screen Show (4:3)</PresentationFormat>
  <Paragraphs>214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uef3</dc:creator>
  <cp:lastModifiedBy>User</cp:lastModifiedBy>
  <cp:revision>70</cp:revision>
  <cp:lastPrinted>2016-07-09T10:30:36Z</cp:lastPrinted>
  <dcterms:created xsi:type="dcterms:W3CDTF">2015-02-04T10:59:47Z</dcterms:created>
  <dcterms:modified xsi:type="dcterms:W3CDTF">2016-07-09T10:51:33Z</dcterms:modified>
</cp:coreProperties>
</file>